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90" r:id="rId7"/>
    <p:sldId id="262" r:id="rId8"/>
    <p:sldId id="261" r:id="rId9"/>
    <p:sldId id="263" r:id="rId10"/>
    <p:sldId id="265" r:id="rId11"/>
    <p:sldId id="266" r:id="rId12"/>
    <p:sldId id="292" r:id="rId13"/>
    <p:sldId id="293" r:id="rId14"/>
    <p:sldId id="294" r:id="rId15"/>
    <p:sldId id="295" r:id="rId16"/>
    <p:sldId id="296" r:id="rId17"/>
    <p:sldId id="297" r:id="rId18"/>
    <p:sldId id="298" r:id="rId19"/>
  </p:sldIdLst>
  <p:sldSz cx="9144000" cy="5143500" type="screen16x9"/>
  <p:notesSz cx="6858000" cy="9144000"/>
  <p:embeddedFontLst>
    <p:embeddedFont>
      <p:font typeface="Anaheim" panose="020B0604020202020204" charset="0"/>
      <p:regular r:id="rId21"/>
      <p:bold r:id="rId22"/>
    </p:embeddedFont>
    <p:embeddedFont>
      <p:font typeface="Inter" panose="020B0604020202020204" charset="0"/>
      <p:regular r:id="rId23"/>
      <p:bold r:id="rId24"/>
      <p:italic r:id="rId25"/>
      <p:boldItalic r:id="rId26"/>
    </p:embeddedFont>
    <p:embeddedFont>
      <p:font typeface="Poppins" panose="000005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D137AA-F125-4BAE-9890-B7E99D10606C}" v="2" dt="2024-10-29T10:36:00.368"/>
  </p1510:revLst>
</p1510:revInfo>
</file>

<file path=ppt/tableStyles.xml><?xml version="1.0" encoding="utf-8"?>
<a:tblStyleLst xmlns:a="http://schemas.openxmlformats.org/drawingml/2006/main" def="{7210BB86-03B7-4490-9838-F7C715790BA3}">
  <a:tblStyle styleId="{7210BB86-03B7-4490-9838-F7C715790B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6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43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l Perez Martinez" userId="c38d7279-7a24-4030-b0b8-80ce60a9f093" providerId="ADAL" clId="{19D137AA-F125-4BAE-9890-B7E99D10606C}"/>
    <pc:docChg chg="delSld modSld">
      <pc:chgData name="Joel Perez Martinez" userId="c38d7279-7a24-4030-b0b8-80ce60a9f093" providerId="ADAL" clId="{19D137AA-F125-4BAE-9890-B7E99D10606C}" dt="2024-10-29T10:36:00.368" v="32" actId="478"/>
      <pc:docMkLst>
        <pc:docMk/>
      </pc:docMkLst>
      <pc:sldChg chg="modSp mod">
        <pc:chgData name="Joel Perez Martinez" userId="c38d7279-7a24-4030-b0b8-80ce60a9f093" providerId="ADAL" clId="{19D137AA-F125-4BAE-9890-B7E99D10606C}" dt="2024-10-29T10:34:53.754" v="30" actId="20577"/>
        <pc:sldMkLst>
          <pc:docMk/>
          <pc:sldMk cId="0" sldId="256"/>
        </pc:sldMkLst>
        <pc:spChg chg="mod">
          <ac:chgData name="Joel Perez Martinez" userId="c38d7279-7a24-4030-b0b8-80ce60a9f093" providerId="ADAL" clId="{19D137AA-F125-4BAE-9890-B7E99D10606C}" dt="2024-10-29T10:34:53.754" v="30" actId="20577"/>
          <ac:spMkLst>
            <pc:docMk/>
            <pc:sldMk cId="0" sldId="256"/>
            <ac:spMk id="155" creationId="{00000000-0000-0000-0000-000000000000}"/>
          </ac:spMkLst>
        </pc:spChg>
      </pc:sldChg>
      <pc:sldChg chg="delSp">
        <pc:chgData name="Joel Perez Martinez" userId="c38d7279-7a24-4030-b0b8-80ce60a9f093" providerId="ADAL" clId="{19D137AA-F125-4BAE-9890-B7E99D10606C}" dt="2024-10-29T10:35:57.316" v="31" actId="478"/>
        <pc:sldMkLst>
          <pc:docMk/>
          <pc:sldMk cId="0" sldId="259"/>
        </pc:sldMkLst>
        <pc:picChg chg="del">
          <ac:chgData name="Joel Perez Martinez" userId="c38d7279-7a24-4030-b0b8-80ce60a9f093" providerId="ADAL" clId="{19D137AA-F125-4BAE-9890-B7E99D10606C}" dt="2024-10-29T10:35:57.316" v="31" actId="478"/>
          <ac:picMkLst>
            <pc:docMk/>
            <pc:sldMk cId="0" sldId="259"/>
            <ac:picMk id="1026" creationId="{B3FE2160-3AF8-FA36-C083-10FAD93AD6CC}"/>
          </ac:picMkLst>
        </pc:picChg>
      </pc:sldChg>
      <pc:sldChg chg="delSp">
        <pc:chgData name="Joel Perez Martinez" userId="c38d7279-7a24-4030-b0b8-80ce60a9f093" providerId="ADAL" clId="{19D137AA-F125-4BAE-9890-B7E99D10606C}" dt="2024-10-29T10:36:00.368" v="32" actId="478"/>
        <pc:sldMkLst>
          <pc:docMk/>
          <pc:sldMk cId="0" sldId="266"/>
        </pc:sldMkLst>
        <pc:picChg chg="del">
          <ac:chgData name="Joel Perez Martinez" userId="c38d7279-7a24-4030-b0b8-80ce60a9f093" providerId="ADAL" clId="{19D137AA-F125-4BAE-9890-B7E99D10606C}" dt="2024-10-29T10:36:00.368" v="32" actId="478"/>
          <ac:picMkLst>
            <pc:docMk/>
            <pc:sldMk cId="0" sldId="266"/>
            <ac:picMk id="2052" creationId="{F5D3BB82-DFF7-8A60-22C0-C132585FFC59}"/>
          </ac:picMkLst>
        </pc:picChg>
      </pc:sldChg>
      <pc:sldChg chg="del">
        <pc:chgData name="Joel Perez Martinez" userId="c38d7279-7a24-4030-b0b8-80ce60a9f093" providerId="ADAL" clId="{19D137AA-F125-4BAE-9890-B7E99D10606C}" dt="2024-10-29T10:34:24.624" v="0" actId="47"/>
        <pc:sldMkLst>
          <pc:docMk/>
          <pc:sldMk cId="0" sldId="2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a859cc0c3_0_55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a859cc0c3_0_55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a859cc0c3_0_55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ea859cc0c3_0_55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a9947a51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a9947a51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082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1533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a9947a51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a9947a51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817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a9947a51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a9947a51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443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a859cc0c3_0_55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a859cc0c3_0_55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617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a859cc0c3_0_55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a859cc0c3_0_55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266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a859cc0c3_0_55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a859cc0c3_0_55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429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a859cc0c3_0_55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a859cc0c3_0_55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a9947a51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a9947a51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a859cc0c3_0_55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a859cc0c3_0_55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765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a859cc0c3_0_55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a859cc0c3_0_55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a859cc0c3_0_55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a859cc0c3_0_55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a859cc0c3_0_55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a859cc0c3_0_55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87900" y="2740750"/>
            <a:ext cx="3242550" cy="286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72020">
            <a:off x="239180" y="-461611"/>
            <a:ext cx="2427491" cy="28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6" y="2926050"/>
            <a:ext cx="1758718" cy="208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29693">
            <a:off x="6649190" y="240144"/>
            <a:ext cx="1807370" cy="146576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1338200" y="752725"/>
            <a:ext cx="6467700" cy="36381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677750" y="1481550"/>
            <a:ext cx="57885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373723">
            <a:off x="-395012" y="915751"/>
            <a:ext cx="1763168" cy="208934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320" y="-467843"/>
            <a:ext cx="1415205" cy="125103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 hasCustomPrompt="1"/>
          </p:nvPr>
        </p:nvSpPr>
        <p:spPr>
          <a:xfrm>
            <a:off x="1179887" y="1501274"/>
            <a:ext cx="733500" cy="73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2089225" y="1501276"/>
            <a:ext cx="4179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3" hasCustomPrompt="1"/>
          </p:nvPr>
        </p:nvSpPr>
        <p:spPr>
          <a:xfrm>
            <a:off x="1179887" y="2475724"/>
            <a:ext cx="733500" cy="73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4"/>
          </p:nvPr>
        </p:nvSpPr>
        <p:spPr>
          <a:xfrm>
            <a:off x="2089225" y="2475726"/>
            <a:ext cx="4179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5" hasCustomPrompt="1"/>
          </p:nvPr>
        </p:nvSpPr>
        <p:spPr>
          <a:xfrm>
            <a:off x="1179887" y="3450174"/>
            <a:ext cx="733500" cy="73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6"/>
          </p:nvPr>
        </p:nvSpPr>
        <p:spPr>
          <a:xfrm>
            <a:off x="2089225" y="3450176"/>
            <a:ext cx="4179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488533">
            <a:off x="6673139" y="2833551"/>
            <a:ext cx="2056061" cy="2430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3425" y="-420305"/>
            <a:ext cx="2187450" cy="243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72068" y="3054150"/>
            <a:ext cx="3138145" cy="25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/>
          <p:nvPr/>
        </p:nvSpPr>
        <p:spPr>
          <a:xfrm>
            <a:off x="1338200" y="752725"/>
            <a:ext cx="6467700" cy="36381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5034" y="65500"/>
            <a:ext cx="2187432" cy="17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1652400" y="2557706"/>
            <a:ext cx="5839200" cy="8757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3223" y="3554975"/>
            <a:ext cx="2294075" cy="272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350464">
            <a:off x="7273014" y="912059"/>
            <a:ext cx="2161119" cy="2554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30164" y="-382850"/>
            <a:ext cx="2535630" cy="2089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3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273996" flipH="1">
            <a:off x="7010694" y="3725279"/>
            <a:ext cx="1368981" cy="162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4757">
            <a:off x="749320" y="3559326"/>
            <a:ext cx="1880611" cy="2089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-793397" y="-485869"/>
            <a:ext cx="2531548" cy="299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61168">
            <a:off x="7556113" y="-623425"/>
            <a:ext cx="2576275" cy="20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451" y="-122934"/>
            <a:ext cx="2343000" cy="217898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>
            <a:off x="1338200" y="752725"/>
            <a:ext cx="6467700" cy="36381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1725950" y="1936950"/>
            <a:ext cx="3715800" cy="216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 idx="2" hasCustomPrompt="1"/>
          </p:nvPr>
        </p:nvSpPr>
        <p:spPr>
          <a:xfrm>
            <a:off x="1725950" y="1042650"/>
            <a:ext cx="1268400" cy="89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1703" y="-290500"/>
            <a:ext cx="2342998" cy="278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361" y="3054150"/>
            <a:ext cx="2535630" cy="208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812036">
            <a:off x="6567713" y="3054150"/>
            <a:ext cx="2576275" cy="208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1703" y="-290500"/>
            <a:ext cx="2342998" cy="278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/>
          <p:nvPr/>
        </p:nvSpPr>
        <p:spPr>
          <a:xfrm>
            <a:off x="1338200" y="752725"/>
            <a:ext cx="6467700" cy="36381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3709100" y="1936950"/>
            <a:ext cx="3715800" cy="216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 idx="2" hasCustomPrompt="1"/>
          </p:nvPr>
        </p:nvSpPr>
        <p:spPr>
          <a:xfrm>
            <a:off x="6156500" y="1042650"/>
            <a:ext cx="1268400" cy="89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0">
            <a:off x="-417184" y="-332869"/>
            <a:ext cx="2531548" cy="299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273996" flipH="1">
            <a:off x="6803285" y="393330"/>
            <a:ext cx="3005512" cy="357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200000">
            <a:off x="3000283" y="3559324"/>
            <a:ext cx="1764660" cy="20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273996" flipH="1">
            <a:off x="7848894" y="-68071"/>
            <a:ext cx="1368981" cy="162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4757">
            <a:off x="749320" y="3559326"/>
            <a:ext cx="1880611" cy="2089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6940903" y="2276381"/>
            <a:ext cx="2531548" cy="299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424714">
            <a:off x="-921137" y="-299576"/>
            <a:ext cx="2576275" cy="20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564540">
            <a:off x="5967976" y="-152361"/>
            <a:ext cx="1757600" cy="2077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831346">
            <a:off x="170511" y="2984434"/>
            <a:ext cx="3325630" cy="239743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1338200" y="752725"/>
            <a:ext cx="6467700" cy="36381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820925" y="2384100"/>
            <a:ext cx="5502300" cy="12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925875" y="1489800"/>
            <a:ext cx="1268400" cy="89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32186" y="3878875"/>
            <a:ext cx="2535630" cy="208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124" y="-420749"/>
            <a:ext cx="1471275" cy="173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074751">
            <a:off x="-1078006" y="-351147"/>
            <a:ext cx="3216737" cy="380854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290750" y="26721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4945625" y="26721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1290750" y="3037934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4945625" y="3037934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831347">
            <a:off x="-437396" y="-741079"/>
            <a:ext cx="3741343" cy="2697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635493">
            <a:off x="2274795" y="2906403"/>
            <a:ext cx="3216735" cy="380854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1087" y="0"/>
            <a:ext cx="759352" cy="89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38725" y="2316475"/>
            <a:ext cx="2303900" cy="273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857955">
            <a:off x="3358330" y="-1280761"/>
            <a:ext cx="2427491" cy="286927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726450" y="1754975"/>
            <a:ext cx="4015200" cy="21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>
            <a:spLocks noGrp="1"/>
          </p:cNvSpPr>
          <p:nvPr>
            <p:ph type="pic" idx="2"/>
          </p:nvPr>
        </p:nvSpPr>
        <p:spPr>
          <a:xfrm>
            <a:off x="4976975" y="1374425"/>
            <a:ext cx="3232800" cy="291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51" name="Google Shape;5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000" y="3718075"/>
            <a:ext cx="2004350" cy="17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564540">
            <a:off x="6914801" y="3314739"/>
            <a:ext cx="1757600" cy="2077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831347">
            <a:off x="-513596" y="-512479"/>
            <a:ext cx="3741343" cy="269710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/>
          <p:nvPr/>
        </p:nvSpPr>
        <p:spPr>
          <a:xfrm>
            <a:off x="1338200" y="752725"/>
            <a:ext cx="6467700" cy="36381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635493">
            <a:off x="2274795" y="2906403"/>
            <a:ext cx="3216735" cy="380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0164" y="-382850"/>
            <a:ext cx="2535630" cy="208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1087" y="0"/>
            <a:ext cx="759352" cy="8975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720064" y="17325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2"/>
          </p:nvPr>
        </p:nvSpPr>
        <p:spPr>
          <a:xfrm>
            <a:off x="4826936" y="17325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740550" y="3910025"/>
            <a:ext cx="7662900" cy="69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32186" y="3878875"/>
            <a:ext cx="2535630" cy="208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124" y="-420749"/>
            <a:ext cx="1471275" cy="173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074751">
            <a:off x="-1078006" y="-351147"/>
            <a:ext cx="3216737" cy="380854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/>
          <p:nvPr/>
        </p:nvSpPr>
        <p:spPr>
          <a:xfrm>
            <a:off x="395925" y="327175"/>
            <a:ext cx="8352300" cy="4489200"/>
          </a:xfrm>
          <a:prstGeom prst="roundRect">
            <a:avLst>
              <a:gd name="adj" fmla="val 5953"/>
            </a:avLst>
          </a:prstGeom>
          <a:solidFill>
            <a:schemeClr val="dk2"/>
          </a:solidFill>
          <a:ln>
            <a:noFill/>
          </a:ln>
          <a:effectLst>
            <a:outerShdw blurRad="57150" dist="476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7" r:id="rId17"/>
    <p:sldLayoutId id="2147483668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ctrTitle"/>
          </p:nvPr>
        </p:nvSpPr>
        <p:spPr>
          <a:xfrm>
            <a:off x="1677750" y="1481550"/>
            <a:ext cx="57885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/>
              <a:t>Introducción al Desarrollo de Aplicaciones Móviles en Android</a:t>
            </a:r>
            <a:br>
              <a:rPr lang="es-ES" sz="3600" dirty="0"/>
            </a:br>
            <a:br>
              <a:rPr lang="es-ES" sz="3600" dirty="0"/>
            </a:br>
            <a:r>
              <a:rPr lang="es-ES" sz="1800" dirty="0"/>
              <a:t>Joel Pérez Martínez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xfrm>
            <a:off x="3709100" y="1936950"/>
            <a:ext cx="3715800" cy="21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Emuladores</a:t>
            </a:r>
            <a:endParaRPr dirty="0"/>
          </a:p>
        </p:txBody>
      </p:sp>
      <p:sp>
        <p:nvSpPr>
          <p:cNvPr id="247" name="Google Shape;247;p35"/>
          <p:cNvSpPr txBox="1">
            <a:spLocks noGrp="1"/>
          </p:cNvSpPr>
          <p:nvPr>
            <p:ph type="title" idx="2"/>
          </p:nvPr>
        </p:nvSpPr>
        <p:spPr>
          <a:xfrm>
            <a:off x="6156500" y="1042650"/>
            <a:ext cx="1268400" cy="8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31092">
            <a:off x="880011" y="300955"/>
            <a:ext cx="2344027" cy="2777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xfrm>
            <a:off x="1652400" y="2260525"/>
            <a:ext cx="5839200" cy="1288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 software que simula un dispositivo Android en tu computadora para probar tus aplicaciones.</a:t>
            </a:r>
            <a:endParaRPr dirty="0"/>
          </a:p>
        </p:txBody>
      </p:sp>
      <p:sp>
        <p:nvSpPr>
          <p:cNvPr id="2" name="Google Shape;208;p31">
            <a:extLst>
              <a:ext uri="{FF2B5EF4-FFF2-40B4-BE49-F238E27FC236}">
                <a16:creationId xmlns:a16="http://schemas.microsoft.com/office/drawing/2014/main" id="{B311DC61-C7C7-95BD-6DF9-646A77BFA37A}"/>
              </a:ext>
            </a:extLst>
          </p:cNvPr>
          <p:cNvSpPr txBox="1">
            <a:spLocks/>
          </p:cNvSpPr>
          <p:nvPr/>
        </p:nvSpPr>
        <p:spPr>
          <a:xfrm>
            <a:off x="587165" y="142364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sz="2400" dirty="0"/>
              <a:t>¿Qué es un emulador?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650426" y="6223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Como crear un emulador en Adroid Studio</a:t>
            </a:r>
            <a:endParaRPr sz="2400" dirty="0"/>
          </a:p>
        </p:txBody>
      </p:sp>
      <p:sp>
        <p:nvSpPr>
          <p:cNvPr id="8" name="Google Shape;180;p29">
            <a:extLst>
              <a:ext uri="{FF2B5EF4-FFF2-40B4-BE49-F238E27FC236}">
                <a16:creationId xmlns:a16="http://schemas.microsoft.com/office/drawing/2014/main" id="{5A52C04C-DD47-BFA1-89B3-2E2BD491F0A7}"/>
              </a:ext>
            </a:extLst>
          </p:cNvPr>
          <p:cNvSpPr txBox="1">
            <a:spLocks/>
          </p:cNvSpPr>
          <p:nvPr/>
        </p:nvSpPr>
        <p:spPr>
          <a:xfrm>
            <a:off x="1034723" y="3868160"/>
            <a:ext cx="2129628" cy="4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sv-SE" sz="1400" dirty="0"/>
              <a:t>Abrir </a:t>
            </a:r>
            <a:r>
              <a:rPr lang="sv-SE" sz="1400" b="1" dirty="0"/>
              <a:t>AVD Manager</a:t>
            </a:r>
            <a:r>
              <a:rPr lang="sv-SE" sz="1400" dirty="0"/>
              <a:t> en Android Studio</a:t>
            </a:r>
            <a:endParaRPr lang="es-ES" sz="3200" dirty="0"/>
          </a:p>
        </p:txBody>
      </p:sp>
      <p:sp>
        <p:nvSpPr>
          <p:cNvPr id="20" name="Google Shape;180;p29">
            <a:extLst>
              <a:ext uri="{FF2B5EF4-FFF2-40B4-BE49-F238E27FC236}">
                <a16:creationId xmlns:a16="http://schemas.microsoft.com/office/drawing/2014/main" id="{2FE2F962-03D3-AE75-E79C-35A80FFC807C}"/>
              </a:ext>
            </a:extLst>
          </p:cNvPr>
          <p:cNvSpPr txBox="1">
            <a:spLocks/>
          </p:cNvSpPr>
          <p:nvPr/>
        </p:nvSpPr>
        <p:spPr>
          <a:xfrm>
            <a:off x="3676271" y="3849529"/>
            <a:ext cx="2129628" cy="4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sz="1400" dirty="0"/>
              <a:t>Escoger la versión de Android a emular</a:t>
            </a:r>
            <a:endParaRPr lang="es-ES" sz="3200" dirty="0"/>
          </a:p>
        </p:txBody>
      </p:sp>
      <p:sp>
        <p:nvSpPr>
          <p:cNvPr id="4" name="Google Shape;180;p29">
            <a:extLst>
              <a:ext uri="{FF2B5EF4-FFF2-40B4-BE49-F238E27FC236}">
                <a16:creationId xmlns:a16="http://schemas.microsoft.com/office/drawing/2014/main" id="{40635016-2C35-BE7E-61A8-01B7523CDCCB}"/>
              </a:ext>
            </a:extLst>
          </p:cNvPr>
          <p:cNvSpPr txBox="1">
            <a:spLocks/>
          </p:cNvSpPr>
          <p:nvPr/>
        </p:nvSpPr>
        <p:spPr>
          <a:xfrm>
            <a:off x="2372798" y="1355297"/>
            <a:ext cx="2129628" cy="4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sz="1400" dirty="0"/>
              <a:t>Seleccionar un dispositivo</a:t>
            </a:r>
            <a:endParaRPr lang="es-ES" sz="5400" dirty="0"/>
          </a:p>
        </p:txBody>
      </p:sp>
      <p:sp>
        <p:nvSpPr>
          <p:cNvPr id="5" name="Google Shape;180;p29">
            <a:extLst>
              <a:ext uri="{FF2B5EF4-FFF2-40B4-BE49-F238E27FC236}">
                <a16:creationId xmlns:a16="http://schemas.microsoft.com/office/drawing/2014/main" id="{5ADC5EB1-EA8C-9592-C09D-0C069EA6654F}"/>
              </a:ext>
            </a:extLst>
          </p:cNvPr>
          <p:cNvSpPr txBox="1">
            <a:spLocks/>
          </p:cNvSpPr>
          <p:nvPr/>
        </p:nvSpPr>
        <p:spPr>
          <a:xfrm>
            <a:off x="4964282" y="1336122"/>
            <a:ext cx="2504002" cy="808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sz="1400" dirty="0"/>
              <a:t>Configurar recursos (RAM, almacenamiento)</a:t>
            </a:r>
            <a:endParaRPr lang="es-ES" sz="8800" dirty="0"/>
          </a:p>
        </p:txBody>
      </p:sp>
      <p:sp>
        <p:nvSpPr>
          <p:cNvPr id="10" name="Google Shape;180;p29">
            <a:extLst>
              <a:ext uri="{FF2B5EF4-FFF2-40B4-BE49-F238E27FC236}">
                <a16:creationId xmlns:a16="http://schemas.microsoft.com/office/drawing/2014/main" id="{97468A35-086D-D28A-B814-9964365BAF55}"/>
              </a:ext>
            </a:extLst>
          </p:cNvPr>
          <p:cNvSpPr txBox="1">
            <a:spLocks/>
          </p:cNvSpPr>
          <p:nvPr/>
        </p:nvSpPr>
        <p:spPr>
          <a:xfrm>
            <a:off x="6510459" y="3826165"/>
            <a:ext cx="2129628" cy="4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sz="1400" dirty="0"/>
              <a:t>Iniciar el emulador para probar la app</a:t>
            </a:r>
            <a:endParaRPr lang="es-ES" sz="5400" dirty="0"/>
          </a:p>
        </p:txBody>
      </p:sp>
      <p:grpSp>
        <p:nvGrpSpPr>
          <p:cNvPr id="30" name="Google Shape;3020;p47">
            <a:extLst>
              <a:ext uri="{FF2B5EF4-FFF2-40B4-BE49-F238E27FC236}">
                <a16:creationId xmlns:a16="http://schemas.microsoft.com/office/drawing/2014/main" id="{56331265-DADF-1C8D-8AE0-1B09F603D930}"/>
              </a:ext>
            </a:extLst>
          </p:cNvPr>
          <p:cNvGrpSpPr/>
          <p:nvPr/>
        </p:nvGrpSpPr>
        <p:grpSpPr>
          <a:xfrm>
            <a:off x="1302163" y="2004033"/>
            <a:ext cx="6925134" cy="1751665"/>
            <a:chOff x="6853641" y="2534077"/>
            <a:chExt cx="1515545" cy="501229"/>
          </a:xfrm>
        </p:grpSpPr>
        <p:grpSp>
          <p:nvGrpSpPr>
            <p:cNvPr id="31" name="Google Shape;3021;p47">
              <a:extLst>
                <a:ext uri="{FF2B5EF4-FFF2-40B4-BE49-F238E27FC236}">
                  <a16:creationId xmlns:a16="http://schemas.microsoft.com/office/drawing/2014/main" id="{21951678-DECC-B8A8-AC3F-97117EC78EAD}"/>
                </a:ext>
              </a:extLst>
            </p:cNvPr>
            <p:cNvGrpSpPr/>
            <p:nvPr/>
          </p:nvGrpSpPr>
          <p:grpSpPr>
            <a:xfrm>
              <a:off x="6853641" y="2618923"/>
              <a:ext cx="1515545" cy="324556"/>
              <a:chOff x="6853641" y="2618923"/>
              <a:chExt cx="1515545" cy="324556"/>
            </a:xfrm>
          </p:grpSpPr>
          <p:sp>
            <p:nvSpPr>
              <p:cNvPr id="37" name="Google Shape;3022;p47">
                <a:extLst>
                  <a:ext uri="{FF2B5EF4-FFF2-40B4-BE49-F238E27FC236}">
                    <a16:creationId xmlns:a16="http://schemas.microsoft.com/office/drawing/2014/main" id="{B0037E97-C57F-8A89-5D63-E9761EB41923}"/>
                  </a:ext>
                </a:extLst>
              </p:cNvPr>
              <p:cNvSpPr/>
              <p:nvPr/>
            </p:nvSpPr>
            <p:spPr>
              <a:xfrm>
                <a:off x="7747010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3" y="1075"/>
                      <a:pt x="327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6132" y="3951"/>
                      <a:pt x="7903" y="2178"/>
                      <a:pt x="7903" y="0"/>
                    </a:cubicBezTo>
                    <a:lnTo>
                      <a:pt x="7248" y="0"/>
                    </a:lnTo>
                    <a:cubicBezTo>
                      <a:pt x="7248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023;p47">
                <a:extLst>
                  <a:ext uri="{FF2B5EF4-FFF2-40B4-BE49-F238E27FC236}">
                    <a16:creationId xmlns:a16="http://schemas.microsoft.com/office/drawing/2014/main" id="{40AFD4EA-5F59-E046-150C-F88B66151AD6}"/>
                  </a:ext>
                </a:extLst>
              </p:cNvPr>
              <p:cNvSpPr/>
              <p:nvPr/>
            </p:nvSpPr>
            <p:spPr>
              <a:xfrm>
                <a:off x="7449412" y="2618923"/>
                <a:ext cx="324496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3951" extrusionOk="0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024;p47">
                <a:extLst>
                  <a:ext uri="{FF2B5EF4-FFF2-40B4-BE49-F238E27FC236}">
                    <a16:creationId xmlns:a16="http://schemas.microsoft.com/office/drawing/2014/main" id="{BF078DB5-0DC8-E2C7-E45E-24A6B3DA062D}"/>
                  </a:ext>
                </a:extLst>
              </p:cNvPr>
              <p:cNvSpPr/>
              <p:nvPr/>
            </p:nvSpPr>
            <p:spPr>
              <a:xfrm>
                <a:off x="6853641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025;p47">
                <a:extLst>
                  <a:ext uri="{FF2B5EF4-FFF2-40B4-BE49-F238E27FC236}">
                    <a16:creationId xmlns:a16="http://schemas.microsoft.com/office/drawing/2014/main" id="{A610A86F-9EF4-9309-E2D1-3695A91443AC}"/>
                  </a:ext>
                </a:extLst>
              </p:cNvPr>
              <p:cNvSpPr/>
              <p:nvPr/>
            </p:nvSpPr>
            <p:spPr>
              <a:xfrm>
                <a:off x="7151691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026;p47">
                <a:extLst>
                  <a:ext uri="{FF2B5EF4-FFF2-40B4-BE49-F238E27FC236}">
                    <a16:creationId xmlns:a16="http://schemas.microsoft.com/office/drawing/2014/main" id="{C645FE91-0B19-80D6-4BFF-3CE4F9DC8379}"/>
                  </a:ext>
                </a:extLst>
              </p:cNvPr>
              <p:cNvSpPr/>
              <p:nvPr/>
            </p:nvSpPr>
            <p:spPr>
              <a:xfrm>
                <a:off x="8044362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9" y="0"/>
                    </a:moveTo>
                    <a:cubicBezTo>
                      <a:pt x="3955" y="0"/>
                      <a:pt x="3951" y="0"/>
                      <a:pt x="3947" y="0"/>
                    </a:cubicBezTo>
                    <a:cubicBezTo>
                      <a:pt x="1769" y="8"/>
                      <a:pt x="1" y="1786"/>
                      <a:pt x="7" y="3963"/>
                    </a:cubicBezTo>
                    <a:lnTo>
                      <a:pt x="664" y="3962"/>
                    </a:lnTo>
                    <a:cubicBezTo>
                      <a:pt x="658" y="2144"/>
                      <a:pt x="2132" y="661"/>
                      <a:pt x="3948" y="657"/>
                    </a:cubicBezTo>
                    <a:cubicBezTo>
                      <a:pt x="3952" y="657"/>
                      <a:pt x="3956" y="657"/>
                      <a:pt x="3960" y="657"/>
                    </a:cubicBezTo>
                    <a:cubicBezTo>
                      <a:pt x="5772" y="657"/>
                      <a:pt x="7249" y="2127"/>
                      <a:pt x="7255" y="3941"/>
                    </a:cubicBezTo>
                    <a:lnTo>
                      <a:pt x="7257" y="3941"/>
                    </a:lnTo>
                    <a:lnTo>
                      <a:pt x="7910" y="3939"/>
                    </a:lnTo>
                    <a:cubicBezTo>
                      <a:pt x="7908" y="3398"/>
                      <a:pt x="7796" y="2865"/>
                      <a:pt x="7578" y="2370"/>
                    </a:cubicBezTo>
                    <a:cubicBezTo>
                      <a:pt x="6967" y="976"/>
                      <a:pt x="5574" y="0"/>
                      <a:pt x="3959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" name="Google Shape;3027;p47">
              <a:extLst>
                <a:ext uri="{FF2B5EF4-FFF2-40B4-BE49-F238E27FC236}">
                  <a16:creationId xmlns:a16="http://schemas.microsoft.com/office/drawing/2014/main" id="{7FD41A23-81D1-F05C-4120-EB90F03463B3}"/>
                </a:ext>
              </a:extLst>
            </p:cNvPr>
            <p:cNvSpPr/>
            <p:nvPr/>
          </p:nvSpPr>
          <p:spPr>
            <a:xfrm>
              <a:off x="6899264" y="2673830"/>
              <a:ext cx="225242" cy="361476"/>
            </a:xfrm>
            <a:custGeom>
              <a:avLst/>
              <a:gdLst/>
              <a:ahLst/>
              <a:cxnLst/>
              <a:rect l="l" t="t" r="r" b="b"/>
              <a:pathLst>
                <a:path w="5485" h="8802" extrusionOk="0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028;p47">
              <a:extLst>
                <a:ext uri="{FF2B5EF4-FFF2-40B4-BE49-F238E27FC236}">
                  <a16:creationId xmlns:a16="http://schemas.microsoft.com/office/drawing/2014/main" id="{C66BFB57-EFAD-F63A-D546-A5D08AAA139B}"/>
                </a:ext>
              </a:extLst>
            </p:cNvPr>
            <p:cNvSpPr/>
            <p:nvPr/>
          </p:nvSpPr>
          <p:spPr>
            <a:xfrm>
              <a:off x="7198259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58" y="4600"/>
                  </a:moveTo>
                  <a:cubicBezTo>
                    <a:pt x="3050" y="4600"/>
                    <a:pt x="3243" y="4637"/>
                    <a:pt x="3427" y="4713"/>
                  </a:cubicBezTo>
                  <a:cubicBezTo>
                    <a:pt x="3985" y="4945"/>
                    <a:pt x="4347" y="5488"/>
                    <a:pt x="4347" y="6092"/>
                  </a:cubicBezTo>
                  <a:cubicBezTo>
                    <a:pt x="4347" y="6915"/>
                    <a:pt x="3679" y="7581"/>
                    <a:pt x="2856" y="7583"/>
                  </a:cubicBezTo>
                  <a:cubicBezTo>
                    <a:pt x="2254" y="7583"/>
                    <a:pt x="1709" y="7219"/>
                    <a:pt x="1479" y="6662"/>
                  </a:cubicBezTo>
                  <a:cubicBezTo>
                    <a:pt x="1248" y="6105"/>
                    <a:pt x="1376" y="5464"/>
                    <a:pt x="1802" y="5037"/>
                  </a:cubicBezTo>
                  <a:cubicBezTo>
                    <a:pt x="2087" y="4751"/>
                    <a:pt x="2469" y="4600"/>
                    <a:pt x="2858" y="4600"/>
                  </a:cubicBezTo>
                  <a:close/>
                  <a:moveTo>
                    <a:pt x="2883" y="0"/>
                  </a:moveTo>
                  <a:lnTo>
                    <a:pt x="1227" y="2097"/>
                  </a:lnTo>
                  <a:lnTo>
                    <a:pt x="2041" y="2097"/>
                  </a:lnTo>
                  <a:lnTo>
                    <a:pt x="2041" y="3530"/>
                  </a:lnTo>
                  <a:cubicBezTo>
                    <a:pt x="782" y="3930"/>
                    <a:pt x="1" y="5184"/>
                    <a:pt x="196" y="6491"/>
                  </a:cubicBezTo>
                  <a:cubicBezTo>
                    <a:pt x="393" y="7796"/>
                    <a:pt x="1507" y="8766"/>
                    <a:pt x="2827" y="8779"/>
                  </a:cubicBezTo>
                  <a:cubicBezTo>
                    <a:pt x="2837" y="8779"/>
                    <a:pt x="2847" y="8779"/>
                    <a:pt x="2857" y="8779"/>
                  </a:cubicBezTo>
                  <a:cubicBezTo>
                    <a:pt x="4165" y="8779"/>
                    <a:pt x="5285" y="7837"/>
                    <a:pt x="5506" y="6545"/>
                  </a:cubicBezTo>
                  <a:cubicBezTo>
                    <a:pt x="5729" y="5245"/>
                    <a:pt x="4974" y="3973"/>
                    <a:pt x="3724" y="3547"/>
                  </a:cubicBezTo>
                  <a:lnTo>
                    <a:pt x="3724" y="2097"/>
                  </a:lnTo>
                  <a:lnTo>
                    <a:pt x="4539" y="2097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029;p47">
              <a:extLst>
                <a:ext uri="{FF2B5EF4-FFF2-40B4-BE49-F238E27FC236}">
                  <a16:creationId xmlns:a16="http://schemas.microsoft.com/office/drawing/2014/main" id="{9EAEDB2A-3130-191C-06FA-36C98E99783C}"/>
                </a:ext>
              </a:extLst>
            </p:cNvPr>
            <p:cNvSpPr/>
            <p:nvPr/>
          </p:nvSpPr>
          <p:spPr>
            <a:xfrm>
              <a:off x="7493639" y="2673830"/>
              <a:ext cx="225200" cy="361476"/>
            </a:xfrm>
            <a:custGeom>
              <a:avLst/>
              <a:gdLst/>
              <a:ahLst/>
              <a:cxnLst/>
              <a:rect l="l" t="t" r="r" b="b"/>
              <a:pathLst>
                <a:path w="5484" h="8802" extrusionOk="0">
                  <a:moveTo>
                    <a:pt x="2796" y="1197"/>
                  </a:moveTo>
                  <a:cubicBezTo>
                    <a:pt x="2988" y="1197"/>
                    <a:pt x="3181" y="1234"/>
                    <a:pt x="3365" y="1310"/>
                  </a:cubicBezTo>
                  <a:cubicBezTo>
                    <a:pt x="3922" y="1542"/>
                    <a:pt x="4286" y="2085"/>
                    <a:pt x="4286" y="2689"/>
                  </a:cubicBezTo>
                  <a:cubicBezTo>
                    <a:pt x="4284" y="3512"/>
                    <a:pt x="3618" y="4178"/>
                    <a:pt x="2795" y="4180"/>
                  </a:cubicBezTo>
                  <a:cubicBezTo>
                    <a:pt x="2191" y="4180"/>
                    <a:pt x="1649" y="3816"/>
                    <a:pt x="1418" y="3259"/>
                  </a:cubicBezTo>
                  <a:cubicBezTo>
                    <a:pt x="1187" y="2702"/>
                    <a:pt x="1314" y="2061"/>
                    <a:pt x="1740" y="1634"/>
                  </a:cubicBezTo>
                  <a:cubicBezTo>
                    <a:pt x="2026" y="1348"/>
                    <a:pt x="2408" y="1197"/>
                    <a:pt x="2796" y="1197"/>
                  </a:cubicBezTo>
                  <a:close/>
                  <a:moveTo>
                    <a:pt x="2794" y="1"/>
                  </a:moveTo>
                  <a:cubicBezTo>
                    <a:pt x="2254" y="1"/>
                    <a:pt x="1717" y="163"/>
                    <a:pt x="1258" y="484"/>
                  </a:cubicBezTo>
                  <a:cubicBezTo>
                    <a:pt x="436" y="1055"/>
                    <a:pt x="1" y="2037"/>
                    <a:pt x="127" y="3030"/>
                  </a:cubicBezTo>
                  <a:cubicBezTo>
                    <a:pt x="255" y="4023"/>
                    <a:pt x="923" y="4863"/>
                    <a:pt x="1862" y="5211"/>
                  </a:cubicBezTo>
                  <a:lnTo>
                    <a:pt x="1862" y="6705"/>
                  </a:lnTo>
                  <a:lnTo>
                    <a:pt x="1048" y="6705"/>
                  </a:lnTo>
                  <a:lnTo>
                    <a:pt x="2704" y="8801"/>
                  </a:lnTo>
                  <a:lnTo>
                    <a:pt x="4360" y="6705"/>
                  </a:lnTo>
                  <a:lnTo>
                    <a:pt x="3545" y="6705"/>
                  </a:lnTo>
                  <a:lnTo>
                    <a:pt x="3545" y="5270"/>
                  </a:lnTo>
                  <a:cubicBezTo>
                    <a:pt x="4693" y="4935"/>
                    <a:pt x="5484" y="3883"/>
                    <a:pt x="5484" y="2689"/>
                  </a:cubicBezTo>
                  <a:cubicBezTo>
                    <a:pt x="5482" y="1688"/>
                    <a:pt x="4927" y="769"/>
                    <a:pt x="4039" y="306"/>
                  </a:cubicBezTo>
                  <a:cubicBezTo>
                    <a:pt x="3647" y="102"/>
                    <a:pt x="3220" y="1"/>
                    <a:pt x="27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30;p47">
              <a:extLst>
                <a:ext uri="{FF2B5EF4-FFF2-40B4-BE49-F238E27FC236}">
                  <a16:creationId xmlns:a16="http://schemas.microsoft.com/office/drawing/2014/main" id="{F21BAAE5-F54D-26A8-B98A-65476AE84255}"/>
                </a:ext>
              </a:extLst>
            </p:cNvPr>
            <p:cNvSpPr/>
            <p:nvPr/>
          </p:nvSpPr>
          <p:spPr>
            <a:xfrm>
              <a:off x="7792387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61" y="4601"/>
                  </a:moveTo>
                  <a:cubicBezTo>
                    <a:pt x="3053" y="4601"/>
                    <a:pt x="3247" y="4638"/>
                    <a:pt x="3431" y="4715"/>
                  </a:cubicBezTo>
                  <a:cubicBezTo>
                    <a:pt x="3988" y="4945"/>
                    <a:pt x="4351" y="5488"/>
                    <a:pt x="4351" y="6092"/>
                  </a:cubicBezTo>
                  <a:cubicBezTo>
                    <a:pt x="4350" y="6915"/>
                    <a:pt x="3684" y="7581"/>
                    <a:pt x="2861" y="7583"/>
                  </a:cubicBezTo>
                  <a:cubicBezTo>
                    <a:pt x="2259" y="7583"/>
                    <a:pt x="1714" y="7219"/>
                    <a:pt x="1483" y="6662"/>
                  </a:cubicBezTo>
                  <a:cubicBezTo>
                    <a:pt x="1253" y="6105"/>
                    <a:pt x="1381" y="5464"/>
                    <a:pt x="1807" y="5038"/>
                  </a:cubicBezTo>
                  <a:cubicBezTo>
                    <a:pt x="2092" y="4752"/>
                    <a:pt x="2473" y="4601"/>
                    <a:pt x="2861" y="4601"/>
                  </a:cubicBezTo>
                  <a:close/>
                  <a:moveTo>
                    <a:pt x="2870" y="0"/>
                  </a:moveTo>
                  <a:lnTo>
                    <a:pt x="1214" y="2097"/>
                  </a:lnTo>
                  <a:lnTo>
                    <a:pt x="2028" y="2097"/>
                  </a:lnTo>
                  <a:lnTo>
                    <a:pt x="2028" y="3536"/>
                  </a:lnTo>
                  <a:cubicBezTo>
                    <a:pt x="773" y="3944"/>
                    <a:pt x="1" y="5205"/>
                    <a:pt x="204" y="6508"/>
                  </a:cubicBezTo>
                  <a:cubicBezTo>
                    <a:pt x="409" y="7813"/>
                    <a:pt x="1532" y="8776"/>
                    <a:pt x="2851" y="8779"/>
                  </a:cubicBezTo>
                  <a:cubicBezTo>
                    <a:pt x="2854" y="8779"/>
                    <a:pt x="2858" y="8779"/>
                    <a:pt x="2861" y="8779"/>
                  </a:cubicBezTo>
                  <a:cubicBezTo>
                    <a:pt x="4178" y="8779"/>
                    <a:pt x="5300" y="7828"/>
                    <a:pt x="5514" y="6527"/>
                  </a:cubicBezTo>
                  <a:cubicBezTo>
                    <a:pt x="5729" y="5225"/>
                    <a:pt x="4965" y="3959"/>
                    <a:pt x="3713" y="3543"/>
                  </a:cubicBezTo>
                  <a:lnTo>
                    <a:pt x="3713" y="2097"/>
                  </a:lnTo>
                  <a:lnTo>
                    <a:pt x="4526" y="2097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031;p47">
              <a:extLst>
                <a:ext uri="{FF2B5EF4-FFF2-40B4-BE49-F238E27FC236}">
                  <a16:creationId xmlns:a16="http://schemas.microsoft.com/office/drawing/2014/main" id="{E2455AE6-E6CE-C97C-7580-0249476A59FB}"/>
                </a:ext>
              </a:extLst>
            </p:cNvPr>
            <p:cNvSpPr/>
            <p:nvPr/>
          </p:nvSpPr>
          <p:spPr>
            <a:xfrm>
              <a:off x="8090150" y="2673789"/>
              <a:ext cx="225857" cy="361517"/>
            </a:xfrm>
            <a:custGeom>
              <a:avLst/>
              <a:gdLst/>
              <a:ahLst/>
              <a:cxnLst/>
              <a:rect l="l" t="t" r="r" b="b"/>
              <a:pathLst>
                <a:path w="5500" h="8803" extrusionOk="0">
                  <a:moveTo>
                    <a:pt x="2811" y="1198"/>
                  </a:moveTo>
                  <a:cubicBezTo>
                    <a:pt x="3003" y="1198"/>
                    <a:pt x="3197" y="1235"/>
                    <a:pt x="3381" y="1311"/>
                  </a:cubicBezTo>
                  <a:cubicBezTo>
                    <a:pt x="3938" y="1543"/>
                    <a:pt x="4302" y="2086"/>
                    <a:pt x="4302" y="2690"/>
                  </a:cubicBezTo>
                  <a:cubicBezTo>
                    <a:pt x="4300" y="3513"/>
                    <a:pt x="3634" y="4179"/>
                    <a:pt x="2811" y="4181"/>
                  </a:cubicBezTo>
                  <a:cubicBezTo>
                    <a:pt x="2209" y="4181"/>
                    <a:pt x="1664" y="3817"/>
                    <a:pt x="1434" y="3260"/>
                  </a:cubicBezTo>
                  <a:cubicBezTo>
                    <a:pt x="1203" y="2703"/>
                    <a:pt x="1330" y="2062"/>
                    <a:pt x="1757" y="1635"/>
                  </a:cubicBezTo>
                  <a:cubicBezTo>
                    <a:pt x="2042" y="1349"/>
                    <a:pt x="2423" y="1198"/>
                    <a:pt x="2811" y="1198"/>
                  </a:cubicBezTo>
                  <a:close/>
                  <a:moveTo>
                    <a:pt x="2812" y="1"/>
                  </a:moveTo>
                  <a:cubicBezTo>
                    <a:pt x="2257" y="1"/>
                    <a:pt x="1706" y="172"/>
                    <a:pt x="1238" y="509"/>
                  </a:cubicBezTo>
                  <a:cubicBezTo>
                    <a:pt x="420" y="1098"/>
                    <a:pt x="1" y="2097"/>
                    <a:pt x="154" y="3095"/>
                  </a:cubicBezTo>
                  <a:cubicBezTo>
                    <a:pt x="306" y="4093"/>
                    <a:pt x="1005" y="4920"/>
                    <a:pt x="1962" y="5239"/>
                  </a:cubicBezTo>
                  <a:lnTo>
                    <a:pt x="1962" y="6706"/>
                  </a:lnTo>
                  <a:lnTo>
                    <a:pt x="1149" y="6706"/>
                  </a:lnTo>
                  <a:lnTo>
                    <a:pt x="2804" y="8802"/>
                  </a:lnTo>
                  <a:lnTo>
                    <a:pt x="4460" y="6706"/>
                  </a:lnTo>
                  <a:lnTo>
                    <a:pt x="3645" y="6706"/>
                  </a:lnTo>
                  <a:lnTo>
                    <a:pt x="3645" y="5244"/>
                  </a:lnTo>
                  <a:cubicBezTo>
                    <a:pt x="4750" y="4882"/>
                    <a:pt x="5499" y="3852"/>
                    <a:pt x="5499" y="2690"/>
                  </a:cubicBezTo>
                  <a:cubicBezTo>
                    <a:pt x="5499" y="1679"/>
                    <a:pt x="4934" y="755"/>
                    <a:pt x="4036" y="296"/>
                  </a:cubicBezTo>
                  <a:cubicBezTo>
                    <a:pt x="3650" y="98"/>
                    <a:pt x="3230" y="1"/>
                    <a:pt x="28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Elipse 43">
            <a:extLst>
              <a:ext uri="{FF2B5EF4-FFF2-40B4-BE49-F238E27FC236}">
                <a16:creationId xmlns:a16="http://schemas.microsoft.com/office/drawing/2014/main" id="{67311BA3-2045-6C84-D0DB-0AE6D31983DC}"/>
              </a:ext>
            </a:extLst>
          </p:cNvPr>
          <p:cNvSpPr/>
          <p:nvPr/>
        </p:nvSpPr>
        <p:spPr>
          <a:xfrm>
            <a:off x="1699360" y="2561786"/>
            <a:ext cx="656369" cy="63716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74CC64D6-B1BB-97E9-DF14-7BA4CCED1281}"/>
              </a:ext>
            </a:extLst>
          </p:cNvPr>
          <p:cNvSpPr/>
          <p:nvPr/>
        </p:nvSpPr>
        <p:spPr>
          <a:xfrm>
            <a:off x="3075296" y="2577973"/>
            <a:ext cx="656369" cy="63716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0A60C0D3-8E11-8382-137D-8C61EAA7960A}"/>
              </a:ext>
            </a:extLst>
          </p:cNvPr>
          <p:cNvSpPr/>
          <p:nvPr/>
        </p:nvSpPr>
        <p:spPr>
          <a:xfrm>
            <a:off x="4410317" y="2559181"/>
            <a:ext cx="656369" cy="63716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245A232C-7B90-B2CF-E566-4608C8A25CEC}"/>
              </a:ext>
            </a:extLst>
          </p:cNvPr>
          <p:cNvSpPr/>
          <p:nvPr/>
        </p:nvSpPr>
        <p:spPr>
          <a:xfrm>
            <a:off x="5806437" y="2571750"/>
            <a:ext cx="656369" cy="63716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96D52834-E904-E590-7D46-49C5F89F977C}"/>
              </a:ext>
            </a:extLst>
          </p:cNvPr>
          <p:cNvSpPr/>
          <p:nvPr/>
        </p:nvSpPr>
        <p:spPr>
          <a:xfrm>
            <a:off x="7156986" y="2584073"/>
            <a:ext cx="656369" cy="63716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73508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1820925" y="2384100"/>
            <a:ext cx="5502300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Configuraciones de Dispositivos Móviles</a:t>
            </a:r>
            <a:endParaRPr sz="5400" dirty="0"/>
          </a:p>
        </p:txBody>
      </p:sp>
      <p:sp>
        <p:nvSpPr>
          <p:cNvPr id="173" name="Google Shape;173;p28"/>
          <p:cNvSpPr txBox="1">
            <a:spLocks noGrp="1"/>
          </p:cNvSpPr>
          <p:nvPr>
            <p:ph type="title" idx="2"/>
          </p:nvPr>
        </p:nvSpPr>
        <p:spPr>
          <a:xfrm>
            <a:off x="3925875" y="1489800"/>
            <a:ext cx="1268400" cy="8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36913">
            <a:off x="726927" y="-8169"/>
            <a:ext cx="1610348" cy="1789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86121">
            <a:off x="6969425" y="2790581"/>
            <a:ext cx="2373602" cy="22074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533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720000" y="4125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Tipos de Dispositivos Móviles</a:t>
            </a:r>
            <a:endParaRPr sz="4400" dirty="0"/>
          </a:p>
        </p:txBody>
      </p:sp>
      <p:sp>
        <p:nvSpPr>
          <p:cNvPr id="201" name="Google Shape;201;p30"/>
          <p:cNvSpPr txBox="1"/>
          <p:nvPr/>
        </p:nvSpPr>
        <p:spPr>
          <a:xfrm>
            <a:off x="1656246" y="1699701"/>
            <a:ext cx="2756728" cy="111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Diferentes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resoluciones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y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densidades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píxeles</a:t>
            </a:r>
            <a:endParaRPr lang="en-US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Google Shape;212;p31">
            <a:extLst>
              <a:ext uri="{FF2B5EF4-FFF2-40B4-BE49-F238E27FC236}">
                <a16:creationId xmlns:a16="http://schemas.microsoft.com/office/drawing/2014/main" id="{9C11BB24-6B20-412A-EF1B-9B751620B060}"/>
              </a:ext>
            </a:extLst>
          </p:cNvPr>
          <p:cNvSpPr/>
          <p:nvPr/>
        </p:nvSpPr>
        <p:spPr>
          <a:xfrm>
            <a:off x="927002" y="1461981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180;p29">
            <a:extLst>
              <a:ext uri="{FF2B5EF4-FFF2-40B4-BE49-F238E27FC236}">
                <a16:creationId xmlns:a16="http://schemas.microsoft.com/office/drawing/2014/main" id="{4ADB49C1-9A5D-0FB4-56CC-C5CDC852BA1D}"/>
              </a:ext>
            </a:extLst>
          </p:cNvPr>
          <p:cNvSpPr txBox="1">
            <a:spLocks/>
          </p:cNvSpPr>
          <p:nvPr/>
        </p:nvSpPr>
        <p:spPr>
          <a:xfrm>
            <a:off x="1656246" y="1358705"/>
            <a:ext cx="7704000" cy="4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s-ES" sz="1600" dirty="0"/>
              <a:t>Tamaño de pantalla</a:t>
            </a:r>
          </a:p>
          <a:p>
            <a:pPr algn="l"/>
            <a:endParaRPr lang="es-ES" sz="1800" dirty="0"/>
          </a:p>
        </p:txBody>
      </p:sp>
      <p:sp>
        <p:nvSpPr>
          <p:cNvPr id="6" name="Google Shape;201;p30">
            <a:extLst>
              <a:ext uri="{FF2B5EF4-FFF2-40B4-BE49-F238E27FC236}">
                <a16:creationId xmlns:a16="http://schemas.microsoft.com/office/drawing/2014/main" id="{FF0198AB-A1C4-2242-0713-0261D6B3EEC3}"/>
              </a:ext>
            </a:extLst>
          </p:cNvPr>
          <p:cNvSpPr txBox="1"/>
          <p:nvPr/>
        </p:nvSpPr>
        <p:spPr>
          <a:xfrm>
            <a:off x="5597290" y="1631189"/>
            <a:ext cx="2611577" cy="118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Desde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Android 5.0 hasta la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más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reciente</a:t>
            </a:r>
            <a:endParaRPr lang="en-US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Google Shape;212;p31">
            <a:extLst>
              <a:ext uri="{FF2B5EF4-FFF2-40B4-BE49-F238E27FC236}">
                <a16:creationId xmlns:a16="http://schemas.microsoft.com/office/drawing/2014/main" id="{A88BFB3E-3998-E69A-D141-FA53D932257E}"/>
              </a:ext>
            </a:extLst>
          </p:cNvPr>
          <p:cNvSpPr/>
          <p:nvPr/>
        </p:nvSpPr>
        <p:spPr>
          <a:xfrm>
            <a:off x="4868046" y="1427522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Google Shape;180;p29">
            <a:extLst>
              <a:ext uri="{FF2B5EF4-FFF2-40B4-BE49-F238E27FC236}">
                <a16:creationId xmlns:a16="http://schemas.microsoft.com/office/drawing/2014/main" id="{5A52C04C-DD47-BFA1-89B3-2E2BD491F0A7}"/>
              </a:ext>
            </a:extLst>
          </p:cNvPr>
          <p:cNvSpPr txBox="1">
            <a:spLocks/>
          </p:cNvSpPr>
          <p:nvPr/>
        </p:nvSpPr>
        <p:spPr>
          <a:xfrm>
            <a:off x="5597290" y="1332340"/>
            <a:ext cx="7704000" cy="4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s-ES" sz="1600" dirty="0"/>
              <a:t>Versiones de Android</a:t>
            </a:r>
          </a:p>
          <a:p>
            <a:pPr algn="l"/>
            <a:endParaRPr lang="es-ES" sz="1800" dirty="0"/>
          </a:p>
        </p:txBody>
      </p:sp>
      <p:sp>
        <p:nvSpPr>
          <p:cNvPr id="15" name="Google Shape;201;p30">
            <a:extLst>
              <a:ext uri="{FF2B5EF4-FFF2-40B4-BE49-F238E27FC236}">
                <a16:creationId xmlns:a16="http://schemas.microsoft.com/office/drawing/2014/main" id="{35B5D0A7-8E10-0194-4867-B44E6259EBC2}"/>
              </a:ext>
            </a:extLst>
          </p:cNvPr>
          <p:cNvSpPr txBox="1"/>
          <p:nvPr/>
        </p:nvSpPr>
        <p:spPr>
          <a:xfrm>
            <a:off x="1656246" y="3358030"/>
            <a:ext cx="2756728" cy="111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Diversidad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gamas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con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distintas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components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como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CPU, RAM, etc.</a:t>
            </a:r>
          </a:p>
        </p:txBody>
      </p:sp>
      <p:sp>
        <p:nvSpPr>
          <p:cNvPr id="16" name="Google Shape;212;p31">
            <a:extLst>
              <a:ext uri="{FF2B5EF4-FFF2-40B4-BE49-F238E27FC236}">
                <a16:creationId xmlns:a16="http://schemas.microsoft.com/office/drawing/2014/main" id="{D0A8C4E7-DBF7-1A8F-0D00-D4767F4F47F5}"/>
              </a:ext>
            </a:extLst>
          </p:cNvPr>
          <p:cNvSpPr/>
          <p:nvPr/>
        </p:nvSpPr>
        <p:spPr>
          <a:xfrm>
            <a:off x="927002" y="3120310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Google Shape;201;p30">
            <a:extLst>
              <a:ext uri="{FF2B5EF4-FFF2-40B4-BE49-F238E27FC236}">
                <a16:creationId xmlns:a16="http://schemas.microsoft.com/office/drawing/2014/main" id="{97D69CA2-63D5-44F2-93B0-A7FCC549655B}"/>
              </a:ext>
            </a:extLst>
          </p:cNvPr>
          <p:cNvSpPr txBox="1"/>
          <p:nvPr/>
        </p:nvSpPr>
        <p:spPr>
          <a:xfrm>
            <a:off x="5597290" y="3289518"/>
            <a:ext cx="2611577" cy="118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 app debe adaptarse a las características del dispositivo</a:t>
            </a:r>
            <a:endParaRPr lang="en-US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" name="Google Shape;212;p31">
            <a:extLst>
              <a:ext uri="{FF2B5EF4-FFF2-40B4-BE49-F238E27FC236}">
                <a16:creationId xmlns:a16="http://schemas.microsoft.com/office/drawing/2014/main" id="{814C4F3F-3F7B-0F40-8C74-0E0837166B5B}"/>
              </a:ext>
            </a:extLst>
          </p:cNvPr>
          <p:cNvSpPr/>
          <p:nvPr/>
        </p:nvSpPr>
        <p:spPr>
          <a:xfrm>
            <a:off x="4868046" y="3085851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Google Shape;180;p29">
            <a:extLst>
              <a:ext uri="{FF2B5EF4-FFF2-40B4-BE49-F238E27FC236}">
                <a16:creationId xmlns:a16="http://schemas.microsoft.com/office/drawing/2014/main" id="{0F0C403C-83E6-6C55-DA2B-DBAF95F8E5E9}"/>
              </a:ext>
            </a:extLst>
          </p:cNvPr>
          <p:cNvSpPr txBox="1">
            <a:spLocks/>
          </p:cNvSpPr>
          <p:nvPr/>
        </p:nvSpPr>
        <p:spPr>
          <a:xfrm>
            <a:off x="1656246" y="3074348"/>
            <a:ext cx="7704000" cy="4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s-ES" sz="1600" dirty="0"/>
              <a:t>Hardware</a:t>
            </a:r>
          </a:p>
          <a:p>
            <a:pPr algn="l"/>
            <a:endParaRPr lang="es-ES" sz="1800" dirty="0"/>
          </a:p>
        </p:txBody>
      </p:sp>
      <p:sp>
        <p:nvSpPr>
          <p:cNvPr id="20" name="Google Shape;180;p29">
            <a:extLst>
              <a:ext uri="{FF2B5EF4-FFF2-40B4-BE49-F238E27FC236}">
                <a16:creationId xmlns:a16="http://schemas.microsoft.com/office/drawing/2014/main" id="{2FE2F962-03D3-AE75-E79C-35A80FFC807C}"/>
              </a:ext>
            </a:extLst>
          </p:cNvPr>
          <p:cNvSpPr txBox="1">
            <a:spLocks/>
          </p:cNvSpPr>
          <p:nvPr/>
        </p:nvSpPr>
        <p:spPr>
          <a:xfrm>
            <a:off x="5597290" y="2977051"/>
            <a:ext cx="7704000" cy="4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s-ES" sz="1600" dirty="0"/>
              <a:t>Optimización</a:t>
            </a:r>
          </a:p>
          <a:p>
            <a:pPr algn="l"/>
            <a:endParaRPr lang="es-ES" sz="1800" dirty="0"/>
          </a:p>
        </p:txBody>
      </p:sp>
      <p:grpSp>
        <p:nvGrpSpPr>
          <p:cNvPr id="4" name="Google Shape;7175;p57">
            <a:extLst>
              <a:ext uri="{FF2B5EF4-FFF2-40B4-BE49-F238E27FC236}">
                <a16:creationId xmlns:a16="http://schemas.microsoft.com/office/drawing/2014/main" id="{322AB9A4-4E18-3642-511C-2DE0BA5CFCCC}"/>
              </a:ext>
            </a:extLst>
          </p:cNvPr>
          <p:cNvGrpSpPr/>
          <p:nvPr/>
        </p:nvGrpSpPr>
        <p:grpSpPr>
          <a:xfrm>
            <a:off x="4976606" y="3192326"/>
            <a:ext cx="423079" cy="423043"/>
            <a:chOff x="-4478975" y="3251700"/>
            <a:chExt cx="293825" cy="293800"/>
          </a:xfrm>
          <a:solidFill>
            <a:schemeClr val="bg1">
              <a:lumMod val="25000"/>
            </a:schemeClr>
          </a:solidFill>
        </p:grpSpPr>
        <p:sp>
          <p:nvSpPr>
            <p:cNvPr id="5" name="Google Shape;7176;p57">
              <a:extLst>
                <a:ext uri="{FF2B5EF4-FFF2-40B4-BE49-F238E27FC236}">
                  <a16:creationId xmlns:a16="http://schemas.microsoft.com/office/drawing/2014/main" id="{76C4D981-60D7-0A85-A07A-C096A7E3247E}"/>
                </a:ext>
              </a:extLst>
            </p:cNvPr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9" name="Google Shape;7177;p57">
              <a:extLst>
                <a:ext uri="{FF2B5EF4-FFF2-40B4-BE49-F238E27FC236}">
                  <a16:creationId xmlns:a16="http://schemas.microsoft.com/office/drawing/2014/main" id="{06D302CE-3EBE-FE71-7529-009600F6EF52}"/>
                </a:ext>
              </a:extLst>
            </p:cNvPr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0" name="Google Shape;7178;p57">
              <a:extLst>
                <a:ext uri="{FF2B5EF4-FFF2-40B4-BE49-F238E27FC236}">
                  <a16:creationId xmlns:a16="http://schemas.microsoft.com/office/drawing/2014/main" id="{328AD6DF-FC88-5808-1011-C60D1122EA54}"/>
                </a:ext>
              </a:extLst>
            </p:cNvPr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11" name="Google Shape;6195;p55">
            <a:extLst>
              <a:ext uri="{FF2B5EF4-FFF2-40B4-BE49-F238E27FC236}">
                <a16:creationId xmlns:a16="http://schemas.microsoft.com/office/drawing/2014/main" id="{B1E8B222-1AB0-C31F-2807-2644D3DB508E}"/>
              </a:ext>
            </a:extLst>
          </p:cNvPr>
          <p:cNvGrpSpPr/>
          <p:nvPr/>
        </p:nvGrpSpPr>
        <p:grpSpPr>
          <a:xfrm>
            <a:off x="5049568" y="1535606"/>
            <a:ext cx="276003" cy="357300"/>
            <a:chOff x="-50469125" y="3183175"/>
            <a:chExt cx="233150" cy="301825"/>
          </a:xfrm>
          <a:solidFill>
            <a:schemeClr val="bg1">
              <a:lumMod val="25000"/>
            </a:schemeClr>
          </a:solidFill>
        </p:grpSpPr>
        <p:sp>
          <p:nvSpPr>
            <p:cNvPr id="12" name="Google Shape;6196;p55">
              <a:extLst>
                <a:ext uri="{FF2B5EF4-FFF2-40B4-BE49-F238E27FC236}">
                  <a16:creationId xmlns:a16="http://schemas.microsoft.com/office/drawing/2014/main" id="{D62EDD67-AC66-1FAD-928C-4EC4282AAAD4}"/>
                </a:ext>
              </a:extLst>
            </p:cNvPr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197;p55">
              <a:extLst>
                <a:ext uri="{FF2B5EF4-FFF2-40B4-BE49-F238E27FC236}">
                  <a16:creationId xmlns:a16="http://schemas.microsoft.com/office/drawing/2014/main" id="{5C4CCAA6-967A-A325-D15C-976315431145}"/>
                </a:ext>
              </a:extLst>
            </p:cNvPr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198;p55">
              <a:extLst>
                <a:ext uri="{FF2B5EF4-FFF2-40B4-BE49-F238E27FC236}">
                  <a16:creationId xmlns:a16="http://schemas.microsoft.com/office/drawing/2014/main" id="{1189790A-E0B7-85A5-E2C3-DE8FD138563E}"/>
                </a:ext>
              </a:extLst>
            </p:cNvPr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5669;p54">
            <a:extLst>
              <a:ext uri="{FF2B5EF4-FFF2-40B4-BE49-F238E27FC236}">
                <a16:creationId xmlns:a16="http://schemas.microsoft.com/office/drawing/2014/main" id="{4C75DD15-CE14-6D1B-AE25-EE07B0DD6C32}"/>
              </a:ext>
            </a:extLst>
          </p:cNvPr>
          <p:cNvGrpSpPr/>
          <p:nvPr/>
        </p:nvGrpSpPr>
        <p:grpSpPr>
          <a:xfrm>
            <a:off x="1085212" y="1587812"/>
            <a:ext cx="353645" cy="355557"/>
            <a:chOff x="-31811100" y="3550975"/>
            <a:chExt cx="291450" cy="293025"/>
          </a:xfrm>
          <a:solidFill>
            <a:schemeClr val="bg1">
              <a:lumMod val="25000"/>
            </a:schemeClr>
          </a:solidFill>
        </p:grpSpPr>
        <p:sp>
          <p:nvSpPr>
            <p:cNvPr id="22" name="Google Shape;5670;p54">
              <a:extLst>
                <a:ext uri="{FF2B5EF4-FFF2-40B4-BE49-F238E27FC236}">
                  <a16:creationId xmlns:a16="http://schemas.microsoft.com/office/drawing/2014/main" id="{1599FBF0-442F-77B7-6B41-54357E99F709}"/>
                </a:ext>
              </a:extLst>
            </p:cNvPr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671;p54">
              <a:extLst>
                <a:ext uri="{FF2B5EF4-FFF2-40B4-BE49-F238E27FC236}">
                  <a16:creationId xmlns:a16="http://schemas.microsoft.com/office/drawing/2014/main" id="{31B19013-1DA8-7F03-903C-F43DD507FE54}"/>
                </a:ext>
              </a:extLst>
            </p:cNvPr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672;p54">
              <a:extLst>
                <a:ext uri="{FF2B5EF4-FFF2-40B4-BE49-F238E27FC236}">
                  <a16:creationId xmlns:a16="http://schemas.microsoft.com/office/drawing/2014/main" id="{E9C29192-69E4-A9E6-2CF3-A3A73CDDF7E2}"/>
                </a:ext>
              </a:extLst>
            </p:cNvPr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673;p54">
              <a:extLst>
                <a:ext uri="{FF2B5EF4-FFF2-40B4-BE49-F238E27FC236}">
                  <a16:creationId xmlns:a16="http://schemas.microsoft.com/office/drawing/2014/main" id="{2EFA2FB5-DBBC-186D-2A05-2F2BBD9CEB71}"/>
                </a:ext>
              </a:extLst>
            </p:cNvPr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674;p54">
              <a:extLst>
                <a:ext uri="{FF2B5EF4-FFF2-40B4-BE49-F238E27FC236}">
                  <a16:creationId xmlns:a16="http://schemas.microsoft.com/office/drawing/2014/main" id="{EF80D6B8-ECC6-CCF7-3254-FF42E4D126B1}"/>
                </a:ext>
              </a:extLst>
            </p:cNvPr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675;p54">
              <a:extLst>
                <a:ext uri="{FF2B5EF4-FFF2-40B4-BE49-F238E27FC236}">
                  <a16:creationId xmlns:a16="http://schemas.microsoft.com/office/drawing/2014/main" id="{F153B2DE-B367-69CE-0142-C5951BD5254B}"/>
                </a:ext>
              </a:extLst>
            </p:cNvPr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676;p54">
              <a:extLst>
                <a:ext uri="{FF2B5EF4-FFF2-40B4-BE49-F238E27FC236}">
                  <a16:creationId xmlns:a16="http://schemas.microsoft.com/office/drawing/2014/main" id="{0F46EAEC-92BC-0183-1841-1AA196E01310}"/>
                </a:ext>
              </a:extLst>
            </p:cNvPr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5677;p54">
            <a:extLst>
              <a:ext uri="{FF2B5EF4-FFF2-40B4-BE49-F238E27FC236}">
                <a16:creationId xmlns:a16="http://schemas.microsoft.com/office/drawing/2014/main" id="{58CF6640-61C4-BA71-AEF8-4FC4EF0FE148}"/>
              </a:ext>
            </a:extLst>
          </p:cNvPr>
          <p:cNvGrpSpPr/>
          <p:nvPr/>
        </p:nvGrpSpPr>
        <p:grpSpPr>
          <a:xfrm>
            <a:off x="1078053" y="3258538"/>
            <a:ext cx="366052" cy="356831"/>
            <a:chOff x="-31817400" y="3910025"/>
            <a:chExt cx="301675" cy="294075"/>
          </a:xfrm>
          <a:solidFill>
            <a:schemeClr val="bg1">
              <a:lumMod val="25000"/>
            </a:schemeClr>
          </a:solidFill>
        </p:grpSpPr>
        <p:sp>
          <p:nvSpPr>
            <p:cNvPr id="30" name="Google Shape;5678;p54">
              <a:extLst>
                <a:ext uri="{FF2B5EF4-FFF2-40B4-BE49-F238E27FC236}">
                  <a16:creationId xmlns:a16="http://schemas.microsoft.com/office/drawing/2014/main" id="{5CDD85DF-9C71-5449-F008-D62012975DAD}"/>
                </a:ext>
              </a:extLst>
            </p:cNvPr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679;p54">
              <a:extLst>
                <a:ext uri="{FF2B5EF4-FFF2-40B4-BE49-F238E27FC236}">
                  <a16:creationId xmlns:a16="http://schemas.microsoft.com/office/drawing/2014/main" id="{4465D60C-A67D-802A-0251-048C6ED8EBC8}"/>
                </a:ext>
              </a:extLst>
            </p:cNvPr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680;p54">
              <a:extLst>
                <a:ext uri="{FF2B5EF4-FFF2-40B4-BE49-F238E27FC236}">
                  <a16:creationId xmlns:a16="http://schemas.microsoft.com/office/drawing/2014/main" id="{2F0A0ADB-CB67-ED91-0F26-515DF15D610F}"/>
                </a:ext>
              </a:extLst>
            </p:cNvPr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5890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650426" y="6223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/>
              <a:t>Dispositivos y Aplicaciones: ¿Qué Relación Existe?</a:t>
            </a:r>
            <a:endParaRPr sz="3600" dirty="0"/>
          </a:p>
        </p:txBody>
      </p:sp>
      <p:grpSp>
        <p:nvGrpSpPr>
          <p:cNvPr id="2" name="Google Shape;3138;p47">
            <a:extLst>
              <a:ext uri="{FF2B5EF4-FFF2-40B4-BE49-F238E27FC236}">
                <a16:creationId xmlns:a16="http://schemas.microsoft.com/office/drawing/2014/main" id="{17554A44-5179-201A-29E1-EEC863FAEF2C}"/>
              </a:ext>
            </a:extLst>
          </p:cNvPr>
          <p:cNvGrpSpPr/>
          <p:nvPr/>
        </p:nvGrpSpPr>
        <p:grpSpPr>
          <a:xfrm>
            <a:off x="2474843" y="1470991"/>
            <a:ext cx="3935895" cy="3050188"/>
            <a:chOff x="5190863" y="2824811"/>
            <a:chExt cx="1544860" cy="1108869"/>
          </a:xfrm>
        </p:grpSpPr>
        <p:grpSp>
          <p:nvGrpSpPr>
            <p:cNvPr id="3" name="Google Shape;3139;p47">
              <a:extLst>
                <a:ext uri="{FF2B5EF4-FFF2-40B4-BE49-F238E27FC236}">
                  <a16:creationId xmlns:a16="http://schemas.microsoft.com/office/drawing/2014/main" id="{E2664C05-7918-9BBD-4666-F64807F8802F}"/>
                </a:ext>
              </a:extLst>
            </p:cNvPr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27" name="Google Shape;3140;p47">
                <a:extLst>
                  <a:ext uri="{FF2B5EF4-FFF2-40B4-BE49-F238E27FC236}">
                    <a16:creationId xmlns:a16="http://schemas.microsoft.com/office/drawing/2014/main" id="{EF1EAC1F-70DF-3B16-7740-2AA20F97C197}"/>
                  </a:ext>
                </a:extLst>
              </p:cNvPr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29" name="Google Shape;3141;p47">
                  <a:extLst>
                    <a:ext uri="{FF2B5EF4-FFF2-40B4-BE49-F238E27FC236}">
                      <a16:creationId xmlns:a16="http://schemas.microsoft.com/office/drawing/2014/main" id="{AA556222-DCF5-646B-73C3-3A83FFBD2DE1}"/>
                    </a:ext>
                  </a:extLst>
                </p:cNvPr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51" extrusionOk="0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3142;p47">
                  <a:extLst>
                    <a:ext uri="{FF2B5EF4-FFF2-40B4-BE49-F238E27FC236}">
                      <a16:creationId xmlns:a16="http://schemas.microsoft.com/office/drawing/2014/main" id="{F720F859-C50E-D8A0-9806-0480A2F5B63F}"/>
                    </a:ext>
                  </a:extLst>
                </p:cNvPr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4" h="4477" extrusionOk="0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" name="Google Shape;3143;p47">
                <a:extLst>
                  <a:ext uri="{FF2B5EF4-FFF2-40B4-BE49-F238E27FC236}">
                    <a16:creationId xmlns:a16="http://schemas.microsoft.com/office/drawing/2014/main" id="{19E4AB1C-D43B-A1D3-D61B-8786B25214FD}"/>
                  </a:ext>
                </a:extLst>
              </p:cNvPr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578" extrusionOk="0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b="1" dirty="0"/>
                  <a:t>3</a:t>
                </a:r>
                <a:endParaRPr b="1" dirty="0"/>
              </a:p>
            </p:txBody>
          </p:sp>
        </p:grpSp>
        <p:grpSp>
          <p:nvGrpSpPr>
            <p:cNvPr id="6" name="Google Shape;3144;p47">
              <a:extLst>
                <a:ext uri="{FF2B5EF4-FFF2-40B4-BE49-F238E27FC236}">
                  <a16:creationId xmlns:a16="http://schemas.microsoft.com/office/drawing/2014/main" id="{19F453DE-AF8B-39C4-AA30-10D550DE0709}"/>
                </a:ext>
              </a:extLst>
            </p:cNvPr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23" name="Google Shape;3145;p47">
                <a:extLst>
                  <a:ext uri="{FF2B5EF4-FFF2-40B4-BE49-F238E27FC236}">
                    <a16:creationId xmlns:a16="http://schemas.microsoft.com/office/drawing/2014/main" id="{F7C77648-568B-0700-B2F0-21704FBE8A03}"/>
                  </a:ext>
                </a:extLst>
              </p:cNvPr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25" name="Google Shape;3146;p47">
                  <a:extLst>
                    <a:ext uri="{FF2B5EF4-FFF2-40B4-BE49-F238E27FC236}">
                      <a16:creationId xmlns:a16="http://schemas.microsoft.com/office/drawing/2014/main" id="{D929A0F2-2BAC-E1CE-5D94-CCC7D1B7830F}"/>
                    </a:ext>
                  </a:extLst>
                </p:cNvPr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6" h="9649" extrusionOk="0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3147;p47">
                  <a:extLst>
                    <a:ext uri="{FF2B5EF4-FFF2-40B4-BE49-F238E27FC236}">
                      <a16:creationId xmlns:a16="http://schemas.microsoft.com/office/drawing/2014/main" id="{DCBB4893-86AB-7E29-9B15-1FF3C127B605}"/>
                    </a:ext>
                  </a:extLst>
                </p:cNvPr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9" h="4478" extrusionOk="0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" name="Google Shape;3148;p47">
                <a:extLst>
                  <a:ext uri="{FF2B5EF4-FFF2-40B4-BE49-F238E27FC236}">
                    <a16:creationId xmlns:a16="http://schemas.microsoft.com/office/drawing/2014/main" id="{E3AF91F5-2AEA-204B-CA43-64E1FC8C6B43}"/>
                  </a:ext>
                </a:extLst>
              </p:cNvPr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b="1" dirty="0"/>
                  <a:t>2</a:t>
                </a:r>
                <a:endParaRPr b="1" dirty="0"/>
              </a:p>
            </p:txBody>
          </p:sp>
        </p:grpSp>
        <p:sp>
          <p:nvSpPr>
            <p:cNvPr id="7" name="Google Shape;3149;p47">
              <a:extLst>
                <a:ext uri="{FF2B5EF4-FFF2-40B4-BE49-F238E27FC236}">
                  <a16:creationId xmlns:a16="http://schemas.microsoft.com/office/drawing/2014/main" id="{845EDF09-B003-D3A0-B787-F6420F0DA010}"/>
                </a:ext>
              </a:extLst>
            </p:cNvPr>
            <p:cNvSpPr/>
            <p:nvPr/>
          </p:nvSpPr>
          <p:spPr>
            <a:xfrm>
              <a:off x="6103938" y="3114683"/>
              <a:ext cx="40933" cy="7549"/>
            </a:xfrm>
            <a:custGeom>
              <a:avLst/>
              <a:gdLst/>
              <a:ahLst/>
              <a:cxnLst/>
              <a:rect l="l" t="t" r="r" b="b"/>
              <a:pathLst>
                <a:path w="976" h="180" extrusionOk="0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3150;p47">
              <a:extLst>
                <a:ext uri="{FF2B5EF4-FFF2-40B4-BE49-F238E27FC236}">
                  <a16:creationId xmlns:a16="http://schemas.microsoft.com/office/drawing/2014/main" id="{5703003E-6884-7538-B877-9FFD978391DD}"/>
                </a:ext>
              </a:extLst>
            </p:cNvPr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16" name="Google Shape;3151;p47">
                <a:extLst>
                  <a:ext uri="{FF2B5EF4-FFF2-40B4-BE49-F238E27FC236}">
                    <a16:creationId xmlns:a16="http://schemas.microsoft.com/office/drawing/2014/main" id="{39022984-2059-6B16-87E0-7005EC189F98}"/>
                  </a:ext>
                </a:extLst>
              </p:cNvPr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18" name="Google Shape;3152;p47">
                  <a:extLst>
                    <a:ext uri="{FF2B5EF4-FFF2-40B4-BE49-F238E27FC236}">
                      <a16:creationId xmlns:a16="http://schemas.microsoft.com/office/drawing/2014/main" id="{02E30DE7-31B6-0085-9EDA-342EA2ADFFB9}"/>
                    </a:ext>
                  </a:extLst>
                </p:cNvPr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21" name="Google Shape;3153;p47">
                    <a:extLst>
                      <a:ext uri="{FF2B5EF4-FFF2-40B4-BE49-F238E27FC236}">
                        <a16:creationId xmlns:a16="http://schemas.microsoft.com/office/drawing/2014/main" id="{F432ABCE-56F2-E204-9E5A-A1E386FB401E}"/>
                      </a:ext>
                    </a:extLst>
                  </p:cNvPr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53" h="7194" extrusionOk="0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3154;p47">
                    <a:extLst>
                      <a:ext uri="{FF2B5EF4-FFF2-40B4-BE49-F238E27FC236}">
                        <a16:creationId xmlns:a16="http://schemas.microsoft.com/office/drawing/2014/main" id="{8935CED0-BF90-ADD1-5A5A-FA80ABE33AB6}"/>
                      </a:ext>
                    </a:extLst>
                  </p:cNvPr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0" h="9649" extrusionOk="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9" name="Google Shape;3155;p47">
                  <a:extLst>
                    <a:ext uri="{FF2B5EF4-FFF2-40B4-BE49-F238E27FC236}">
                      <a16:creationId xmlns:a16="http://schemas.microsoft.com/office/drawing/2014/main" id="{DA8A5DC2-383C-3615-DBEA-539705B10E5E}"/>
                    </a:ext>
                  </a:extLst>
                </p:cNvPr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7" h="4479" extrusionOk="0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" name="Google Shape;3156;p47">
                <a:extLst>
                  <a:ext uri="{FF2B5EF4-FFF2-40B4-BE49-F238E27FC236}">
                    <a16:creationId xmlns:a16="http://schemas.microsoft.com/office/drawing/2014/main" id="{AE317491-80F3-BA7D-00FF-6D92DD93405B}"/>
                  </a:ext>
                </a:extLst>
              </p:cNvPr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b="1" dirty="0"/>
                  <a:t>1</a:t>
                </a:r>
                <a:endParaRPr b="1" dirty="0"/>
              </a:p>
            </p:txBody>
          </p:sp>
        </p:grpSp>
        <p:grpSp>
          <p:nvGrpSpPr>
            <p:cNvPr id="11" name="Google Shape;3157;p47">
              <a:extLst>
                <a:ext uri="{FF2B5EF4-FFF2-40B4-BE49-F238E27FC236}">
                  <a16:creationId xmlns:a16="http://schemas.microsoft.com/office/drawing/2014/main" id="{19A958E3-534F-F604-190E-F94567E688BF}"/>
                </a:ext>
              </a:extLst>
            </p:cNvPr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12" name="Google Shape;3158;p47">
                <a:extLst>
                  <a:ext uri="{FF2B5EF4-FFF2-40B4-BE49-F238E27FC236}">
                    <a16:creationId xmlns:a16="http://schemas.microsoft.com/office/drawing/2014/main" id="{782791CB-2947-7EFA-0F15-1065862574F5}"/>
                  </a:ext>
                </a:extLst>
              </p:cNvPr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b="1" dirty="0"/>
                  <a:t>4</a:t>
                </a:r>
                <a:endParaRPr b="1" dirty="0"/>
              </a:p>
            </p:txBody>
          </p:sp>
          <p:grpSp>
            <p:nvGrpSpPr>
              <p:cNvPr id="13" name="Google Shape;3159;p47">
                <a:extLst>
                  <a:ext uri="{FF2B5EF4-FFF2-40B4-BE49-F238E27FC236}">
                    <a16:creationId xmlns:a16="http://schemas.microsoft.com/office/drawing/2014/main" id="{0E460CE0-56D4-78CB-7B3A-D59E3725521C}"/>
                  </a:ext>
                </a:extLst>
              </p:cNvPr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14" name="Google Shape;3160;p47">
                  <a:extLst>
                    <a:ext uri="{FF2B5EF4-FFF2-40B4-BE49-F238E27FC236}">
                      <a16:creationId xmlns:a16="http://schemas.microsoft.com/office/drawing/2014/main" id="{523A76CA-79D1-47C7-C9DC-31EAA85C2346}"/>
                    </a:ext>
                  </a:extLst>
                </p:cNvPr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8" h="9651" extrusionOk="0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161;p47">
                  <a:extLst>
                    <a:ext uri="{FF2B5EF4-FFF2-40B4-BE49-F238E27FC236}">
                      <a16:creationId xmlns:a16="http://schemas.microsoft.com/office/drawing/2014/main" id="{393ACA41-176B-5B72-B722-794D823449CF}"/>
                    </a:ext>
                  </a:extLst>
                </p:cNvPr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9" h="4478" extrusionOk="0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0" name="Google Shape;201;p30">
            <a:extLst>
              <a:ext uri="{FF2B5EF4-FFF2-40B4-BE49-F238E27FC236}">
                <a16:creationId xmlns:a16="http://schemas.microsoft.com/office/drawing/2014/main" id="{2E9568A0-EE3D-BCB6-0A29-C85FF2D3CB35}"/>
              </a:ext>
            </a:extLst>
          </p:cNvPr>
          <p:cNvSpPr txBox="1"/>
          <p:nvPr/>
        </p:nvSpPr>
        <p:spPr>
          <a:xfrm>
            <a:off x="5405284" y="1291053"/>
            <a:ext cx="3332099" cy="111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Redimiento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un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dispositivo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gama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alta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permite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más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procesamiento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y major Calidad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gráfica</a:t>
            </a:r>
            <a:endParaRPr lang="en-US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" name="Google Shape;201;p30">
            <a:extLst>
              <a:ext uri="{FF2B5EF4-FFF2-40B4-BE49-F238E27FC236}">
                <a16:creationId xmlns:a16="http://schemas.microsoft.com/office/drawing/2014/main" id="{DBEAD92D-88B1-34D6-672E-44EA7F9CD29D}"/>
              </a:ext>
            </a:extLst>
          </p:cNvPr>
          <p:cNvSpPr txBox="1"/>
          <p:nvPr/>
        </p:nvSpPr>
        <p:spPr>
          <a:xfrm>
            <a:off x="6179827" y="2584084"/>
            <a:ext cx="2557557" cy="111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Sensores</a:t>
            </a:r>
            <a:r>
              <a:rPr lang="en-US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y APIs: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cada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dispositivo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ofrece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diferentes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funcionalidades</a:t>
            </a:r>
            <a:endParaRPr lang="en-US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" name="Google Shape;201;p30">
            <a:extLst>
              <a:ext uri="{FF2B5EF4-FFF2-40B4-BE49-F238E27FC236}">
                <a16:creationId xmlns:a16="http://schemas.microsoft.com/office/drawing/2014/main" id="{584C956C-4F66-0A89-87C3-384B4182E2A9}"/>
              </a:ext>
            </a:extLst>
          </p:cNvPr>
          <p:cNvSpPr txBox="1"/>
          <p:nvPr/>
        </p:nvSpPr>
        <p:spPr>
          <a:xfrm>
            <a:off x="637159" y="3852449"/>
            <a:ext cx="2853202" cy="111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Tamaño</a:t>
            </a:r>
            <a:r>
              <a:rPr lang="en-US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b="1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pantalla</a:t>
            </a:r>
            <a:r>
              <a:rPr lang="en-US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 apps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deben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adaptarse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 multiples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resoluciones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id="53" name="Google Shape;201;p30">
            <a:extLst>
              <a:ext uri="{FF2B5EF4-FFF2-40B4-BE49-F238E27FC236}">
                <a16:creationId xmlns:a16="http://schemas.microsoft.com/office/drawing/2014/main" id="{03E6D44B-AC79-95A6-F2CA-7A39525142CC}"/>
              </a:ext>
            </a:extLst>
          </p:cNvPr>
          <p:cNvSpPr txBox="1"/>
          <p:nvPr/>
        </p:nvSpPr>
        <p:spPr>
          <a:xfrm>
            <a:off x="1083849" y="2336844"/>
            <a:ext cx="2300661" cy="111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Versiones</a:t>
            </a:r>
            <a:r>
              <a:rPr lang="en-US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de Android: 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las apps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deben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adaptarse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 las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funciones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cada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version</a:t>
            </a:r>
          </a:p>
        </p:txBody>
      </p:sp>
    </p:spTree>
    <p:extLst>
      <p:ext uri="{BB962C8B-B14F-4D97-AF65-F5344CB8AC3E}">
        <p14:creationId xmlns:p14="http://schemas.microsoft.com/office/powerpoint/2010/main" val="3602379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1725950" y="1936950"/>
            <a:ext cx="3715800" cy="21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Diseño de Interfaces</a:t>
            </a:r>
            <a:endParaRPr dirty="0"/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 idx="2"/>
          </p:nvPr>
        </p:nvSpPr>
        <p:spPr>
          <a:xfrm>
            <a:off x="1725950" y="1042650"/>
            <a:ext cx="1268400" cy="8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812036">
            <a:off x="6567713" y="3054150"/>
            <a:ext cx="2576275" cy="208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77214">
            <a:off x="-442465" y="3133325"/>
            <a:ext cx="2113500" cy="2504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9345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720000" y="3829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Imperativo    </a:t>
            </a:r>
            <a:r>
              <a:rPr lang="es-ES" sz="4800" dirty="0"/>
              <a:t>vs</a:t>
            </a:r>
            <a:r>
              <a:rPr lang="es-ES" sz="2400" dirty="0"/>
              <a:t>       Declarativo</a:t>
            </a:r>
            <a:endParaRPr lang="es-ES" sz="4400" dirty="0"/>
          </a:p>
        </p:txBody>
      </p:sp>
      <p:sp>
        <p:nvSpPr>
          <p:cNvPr id="182" name="Google Shape;182;p29"/>
          <p:cNvSpPr txBox="1"/>
          <p:nvPr/>
        </p:nvSpPr>
        <p:spPr>
          <a:xfrm>
            <a:off x="1195759" y="1372853"/>
            <a:ext cx="2365663" cy="60023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XML</a:t>
            </a:r>
            <a:endParaRPr lang="en-US" sz="18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Google Shape;187;p30">
            <a:extLst>
              <a:ext uri="{FF2B5EF4-FFF2-40B4-BE49-F238E27FC236}">
                <a16:creationId xmlns:a16="http://schemas.microsoft.com/office/drawing/2014/main" id="{991A9DE2-82C6-D7E8-6CA1-C78250FC7BF0}"/>
              </a:ext>
            </a:extLst>
          </p:cNvPr>
          <p:cNvSpPr/>
          <p:nvPr/>
        </p:nvSpPr>
        <p:spPr>
          <a:xfrm>
            <a:off x="-543730" y="1225347"/>
            <a:ext cx="77628" cy="65208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Google Shape;202;p30">
            <a:extLst>
              <a:ext uri="{FF2B5EF4-FFF2-40B4-BE49-F238E27FC236}">
                <a16:creationId xmlns:a16="http://schemas.microsoft.com/office/drawing/2014/main" id="{A3576563-732C-A7D3-9800-49C9277B4BFD}"/>
              </a:ext>
            </a:extLst>
          </p:cNvPr>
          <p:cNvSpPr txBox="1"/>
          <p:nvPr/>
        </p:nvSpPr>
        <p:spPr>
          <a:xfrm>
            <a:off x="1787415" y="2250458"/>
            <a:ext cx="1914205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 definen los elementos de la UI en archivos XML</a:t>
            </a:r>
            <a:endParaRPr lang="es-ES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" name="Google Shape;182;p29">
            <a:extLst>
              <a:ext uri="{FF2B5EF4-FFF2-40B4-BE49-F238E27FC236}">
                <a16:creationId xmlns:a16="http://schemas.microsoft.com/office/drawing/2014/main" id="{3041843E-8686-7B15-549F-493D22227F7D}"/>
              </a:ext>
            </a:extLst>
          </p:cNvPr>
          <p:cNvSpPr txBox="1"/>
          <p:nvPr/>
        </p:nvSpPr>
        <p:spPr>
          <a:xfrm>
            <a:off x="5385977" y="1372853"/>
            <a:ext cx="2365663" cy="60023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COMPOSE</a:t>
            </a:r>
            <a:endParaRPr lang="en-US" sz="24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F2E8F94-6978-D6AA-BB29-3B7905EC5E2A}"/>
              </a:ext>
            </a:extLst>
          </p:cNvPr>
          <p:cNvSpPr/>
          <p:nvPr/>
        </p:nvSpPr>
        <p:spPr>
          <a:xfrm>
            <a:off x="1104376" y="2253165"/>
            <a:ext cx="656369" cy="63716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pic>
        <p:nvPicPr>
          <p:cNvPr id="5122" name="Picture 2" descr="Icono de Xml Generic color fill | Freepik">
            <a:extLst>
              <a:ext uri="{FF2B5EF4-FFF2-40B4-BE49-F238E27FC236}">
                <a16:creationId xmlns:a16="http://schemas.microsoft.com/office/drawing/2014/main" id="{D7488F59-0E70-39AF-9DD0-1CB382383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17" y="1346771"/>
            <a:ext cx="765000" cy="76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Jetpack Compose Masterclass - Rajesh Hadiya">
            <a:extLst>
              <a:ext uri="{FF2B5EF4-FFF2-40B4-BE49-F238E27FC236}">
                <a16:creationId xmlns:a16="http://schemas.microsoft.com/office/drawing/2014/main" id="{A9054690-02AF-2E74-9D7D-E08540A96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274" y="1257951"/>
            <a:ext cx="1004350" cy="108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21D3392E-D8AB-2547-20E2-8665C4037956}"/>
              </a:ext>
            </a:extLst>
          </p:cNvPr>
          <p:cNvSpPr/>
          <p:nvPr/>
        </p:nvSpPr>
        <p:spPr>
          <a:xfrm>
            <a:off x="1104376" y="3631485"/>
            <a:ext cx="656369" cy="63716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</a:p>
        </p:txBody>
      </p:sp>
      <p:sp>
        <p:nvSpPr>
          <p:cNvPr id="11" name="Google Shape;202;p30">
            <a:extLst>
              <a:ext uri="{FF2B5EF4-FFF2-40B4-BE49-F238E27FC236}">
                <a16:creationId xmlns:a16="http://schemas.microsoft.com/office/drawing/2014/main" id="{B961BF78-4112-03F9-C294-BE312DE5D931}"/>
              </a:ext>
            </a:extLst>
          </p:cNvPr>
          <p:cNvSpPr txBox="1"/>
          <p:nvPr/>
        </p:nvSpPr>
        <p:spPr>
          <a:xfrm>
            <a:off x="1787416" y="3545281"/>
            <a:ext cx="1914205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Separación del diseño y la lógica del código</a:t>
            </a:r>
            <a:endParaRPr lang="es-ES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" name="Google Shape;202;p30">
            <a:extLst>
              <a:ext uri="{FF2B5EF4-FFF2-40B4-BE49-F238E27FC236}">
                <a16:creationId xmlns:a16="http://schemas.microsoft.com/office/drawing/2014/main" id="{37A51027-D15D-80A5-51E8-07B6FB3CBB0F}"/>
              </a:ext>
            </a:extLst>
          </p:cNvPr>
          <p:cNvSpPr txBox="1"/>
          <p:nvPr/>
        </p:nvSpPr>
        <p:spPr>
          <a:xfrm>
            <a:off x="5985323" y="2325504"/>
            <a:ext cx="1914205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Usa </a:t>
            </a:r>
            <a:r>
              <a:rPr lang="es-ES" b="1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Kotlin</a:t>
            </a:r>
            <a:r>
              <a:rPr lang="es-ES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para declarar la interfaz de usuario de forma reactiva</a:t>
            </a:r>
            <a:endParaRPr lang="es-ES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201A53D-1973-A32B-BDA2-ECD554CFE246}"/>
              </a:ext>
            </a:extLst>
          </p:cNvPr>
          <p:cNvSpPr/>
          <p:nvPr/>
        </p:nvSpPr>
        <p:spPr>
          <a:xfrm>
            <a:off x="5302284" y="2328211"/>
            <a:ext cx="656369" cy="63716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2B5B658-1246-F513-233D-7FA6618889A5}"/>
              </a:ext>
            </a:extLst>
          </p:cNvPr>
          <p:cNvSpPr/>
          <p:nvPr/>
        </p:nvSpPr>
        <p:spPr>
          <a:xfrm>
            <a:off x="5302283" y="3700787"/>
            <a:ext cx="656369" cy="63716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</a:p>
        </p:txBody>
      </p:sp>
      <p:sp>
        <p:nvSpPr>
          <p:cNvPr id="15" name="Google Shape;202;p30">
            <a:extLst>
              <a:ext uri="{FF2B5EF4-FFF2-40B4-BE49-F238E27FC236}">
                <a16:creationId xmlns:a16="http://schemas.microsoft.com/office/drawing/2014/main" id="{DEDA88D6-19BC-F7A6-22E4-D21CC5EA0F31}"/>
              </a:ext>
            </a:extLst>
          </p:cNvPr>
          <p:cNvSpPr txBox="1"/>
          <p:nvPr/>
        </p:nvSpPr>
        <p:spPr>
          <a:xfrm>
            <a:off x="5985323" y="3576490"/>
            <a:ext cx="2054301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 adapta mejor a cambios y es más rápido de desarrollar</a:t>
            </a:r>
            <a:endParaRPr lang="es-ES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788253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7;p30">
            <a:extLst>
              <a:ext uri="{FF2B5EF4-FFF2-40B4-BE49-F238E27FC236}">
                <a16:creationId xmlns:a16="http://schemas.microsoft.com/office/drawing/2014/main" id="{991A9DE2-82C6-D7E8-6CA1-C78250FC7BF0}"/>
              </a:ext>
            </a:extLst>
          </p:cNvPr>
          <p:cNvSpPr/>
          <p:nvPr/>
        </p:nvSpPr>
        <p:spPr>
          <a:xfrm>
            <a:off x="-543730" y="1225347"/>
            <a:ext cx="77628" cy="65208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" name="Google Shape;3398;p48">
            <a:extLst>
              <a:ext uri="{FF2B5EF4-FFF2-40B4-BE49-F238E27FC236}">
                <a16:creationId xmlns:a16="http://schemas.microsoft.com/office/drawing/2014/main" id="{479EFA6E-747A-2A8A-D6B8-89EE91B81B80}"/>
              </a:ext>
            </a:extLst>
          </p:cNvPr>
          <p:cNvSpPr/>
          <p:nvPr/>
        </p:nvSpPr>
        <p:spPr>
          <a:xfrm>
            <a:off x="5663352" y="551285"/>
            <a:ext cx="2192873" cy="634602"/>
          </a:xfrm>
          <a:prstGeom prst="rect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378;p48">
            <a:extLst>
              <a:ext uri="{FF2B5EF4-FFF2-40B4-BE49-F238E27FC236}">
                <a16:creationId xmlns:a16="http://schemas.microsoft.com/office/drawing/2014/main" id="{6199CB9F-887C-0AF1-5429-4BA79ABA4465}"/>
              </a:ext>
            </a:extLst>
          </p:cNvPr>
          <p:cNvSpPr/>
          <p:nvPr/>
        </p:nvSpPr>
        <p:spPr>
          <a:xfrm>
            <a:off x="2899413" y="562077"/>
            <a:ext cx="2192873" cy="634602"/>
          </a:xfrm>
          <a:prstGeom prst="rect">
            <a:avLst/>
          </a:pr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401;p48">
            <a:extLst>
              <a:ext uri="{FF2B5EF4-FFF2-40B4-BE49-F238E27FC236}">
                <a16:creationId xmlns:a16="http://schemas.microsoft.com/office/drawing/2014/main" id="{4BA51747-999F-21D7-A698-43DBB99C545C}"/>
              </a:ext>
            </a:extLst>
          </p:cNvPr>
          <p:cNvSpPr/>
          <p:nvPr/>
        </p:nvSpPr>
        <p:spPr>
          <a:xfrm>
            <a:off x="1330866" y="3571492"/>
            <a:ext cx="6680525" cy="70697"/>
          </a:xfrm>
          <a:prstGeom prst="rect">
            <a:avLst/>
          </a:prstGeom>
          <a:solidFill>
            <a:srgbClr val="799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80;p29">
            <a:extLst>
              <a:ext uri="{FF2B5EF4-FFF2-40B4-BE49-F238E27FC236}">
                <a16:creationId xmlns:a16="http://schemas.microsoft.com/office/drawing/2014/main" id="{F0A0A1DF-99B2-52A0-C87A-9A33FABCA7BC}"/>
              </a:ext>
            </a:extLst>
          </p:cNvPr>
          <p:cNvSpPr txBox="1">
            <a:spLocks/>
          </p:cNvSpPr>
          <p:nvPr/>
        </p:nvSpPr>
        <p:spPr>
          <a:xfrm>
            <a:off x="886604" y="3101955"/>
            <a:ext cx="201280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s-ES" sz="1800" dirty="0"/>
              <a:t>Hot </a:t>
            </a:r>
            <a:r>
              <a:rPr lang="es-ES" sz="1800" dirty="0" err="1"/>
              <a:t>Reload</a:t>
            </a:r>
            <a:r>
              <a:rPr lang="es-ES" sz="2400" dirty="0"/>
              <a:t>   </a:t>
            </a:r>
            <a:endParaRPr lang="es-ES" sz="4400" dirty="0"/>
          </a:p>
        </p:txBody>
      </p:sp>
      <p:sp>
        <p:nvSpPr>
          <p:cNvPr id="61" name="Google Shape;180;p29">
            <a:extLst>
              <a:ext uri="{FF2B5EF4-FFF2-40B4-BE49-F238E27FC236}">
                <a16:creationId xmlns:a16="http://schemas.microsoft.com/office/drawing/2014/main" id="{60B55378-E7DC-1539-C60E-44CE687C2805}"/>
              </a:ext>
            </a:extLst>
          </p:cNvPr>
          <p:cNvSpPr txBox="1">
            <a:spLocks/>
          </p:cNvSpPr>
          <p:nvPr/>
        </p:nvSpPr>
        <p:spPr>
          <a:xfrm>
            <a:off x="886604" y="3746098"/>
            <a:ext cx="219287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s-ES" sz="1800" dirty="0"/>
              <a:t>Personalización</a:t>
            </a:r>
            <a:endParaRPr lang="es-ES" sz="4400" dirty="0"/>
          </a:p>
        </p:txBody>
      </p:sp>
      <p:sp>
        <p:nvSpPr>
          <p:cNvPr id="62" name="Google Shape;3401;p48">
            <a:extLst>
              <a:ext uri="{FF2B5EF4-FFF2-40B4-BE49-F238E27FC236}">
                <a16:creationId xmlns:a16="http://schemas.microsoft.com/office/drawing/2014/main" id="{5928B2C0-7DE2-83F0-E23B-60E1FDFB765F}"/>
              </a:ext>
            </a:extLst>
          </p:cNvPr>
          <p:cNvSpPr/>
          <p:nvPr/>
        </p:nvSpPr>
        <p:spPr>
          <a:xfrm>
            <a:off x="1330865" y="4144192"/>
            <a:ext cx="6680525" cy="70697"/>
          </a:xfrm>
          <a:prstGeom prst="rect">
            <a:avLst/>
          </a:prstGeom>
          <a:solidFill>
            <a:srgbClr val="799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80;p29">
            <a:extLst>
              <a:ext uri="{FF2B5EF4-FFF2-40B4-BE49-F238E27FC236}">
                <a16:creationId xmlns:a16="http://schemas.microsoft.com/office/drawing/2014/main" id="{D9DBCF87-F562-C939-E47C-34220D402F1F}"/>
              </a:ext>
            </a:extLst>
          </p:cNvPr>
          <p:cNvSpPr txBox="1">
            <a:spLocks/>
          </p:cNvSpPr>
          <p:nvPr/>
        </p:nvSpPr>
        <p:spPr>
          <a:xfrm>
            <a:off x="886604" y="2584093"/>
            <a:ext cx="219287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s-ES" sz="1800" dirty="0"/>
              <a:t>Tiempo</a:t>
            </a:r>
            <a:endParaRPr lang="es-ES" sz="4400" dirty="0"/>
          </a:p>
        </p:txBody>
      </p:sp>
      <p:sp>
        <p:nvSpPr>
          <p:cNvPr id="129" name="Google Shape;3401;p48">
            <a:extLst>
              <a:ext uri="{FF2B5EF4-FFF2-40B4-BE49-F238E27FC236}">
                <a16:creationId xmlns:a16="http://schemas.microsoft.com/office/drawing/2014/main" id="{40FA5045-A855-B845-32BC-5E2F224785AC}"/>
              </a:ext>
            </a:extLst>
          </p:cNvPr>
          <p:cNvSpPr/>
          <p:nvPr/>
        </p:nvSpPr>
        <p:spPr>
          <a:xfrm>
            <a:off x="1303241" y="2957141"/>
            <a:ext cx="6680525" cy="70697"/>
          </a:xfrm>
          <a:prstGeom prst="rect">
            <a:avLst/>
          </a:prstGeom>
          <a:solidFill>
            <a:srgbClr val="799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3401;p48">
            <a:extLst>
              <a:ext uri="{FF2B5EF4-FFF2-40B4-BE49-F238E27FC236}">
                <a16:creationId xmlns:a16="http://schemas.microsoft.com/office/drawing/2014/main" id="{C0CC5386-F707-3DAC-9E8E-9F89CF176092}"/>
              </a:ext>
            </a:extLst>
          </p:cNvPr>
          <p:cNvSpPr/>
          <p:nvPr/>
        </p:nvSpPr>
        <p:spPr>
          <a:xfrm>
            <a:off x="1303241" y="1785807"/>
            <a:ext cx="6680525" cy="70697"/>
          </a:xfrm>
          <a:prstGeom prst="rect">
            <a:avLst/>
          </a:prstGeom>
          <a:solidFill>
            <a:srgbClr val="799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80;p29">
            <a:extLst>
              <a:ext uri="{FF2B5EF4-FFF2-40B4-BE49-F238E27FC236}">
                <a16:creationId xmlns:a16="http://schemas.microsoft.com/office/drawing/2014/main" id="{C30D3D08-E0EF-31B8-64D9-2C93014123F4}"/>
              </a:ext>
            </a:extLst>
          </p:cNvPr>
          <p:cNvSpPr txBox="1">
            <a:spLocks/>
          </p:cNvSpPr>
          <p:nvPr/>
        </p:nvSpPr>
        <p:spPr>
          <a:xfrm>
            <a:off x="886604" y="1971078"/>
            <a:ext cx="219287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s-ES" sz="1800" dirty="0"/>
              <a:t>Flexibilidad</a:t>
            </a:r>
            <a:endParaRPr lang="es-ES" sz="4400" dirty="0"/>
          </a:p>
        </p:txBody>
      </p:sp>
      <p:sp>
        <p:nvSpPr>
          <p:cNvPr id="135" name="Google Shape;3401;p48">
            <a:extLst>
              <a:ext uri="{FF2B5EF4-FFF2-40B4-BE49-F238E27FC236}">
                <a16:creationId xmlns:a16="http://schemas.microsoft.com/office/drawing/2014/main" id="{15B41D12-B03A-1998-3B81-02A4978A7CF9}"/>
              </a:ext>
            </a:extLst>
          </p:cNvPr>
          <p:cNvSpPr/>
          <p:nvPr/>
        </p:nvSpPr>
        <p:spPr>
          <a:xfrm>
            <a:off x="1303240" y="2358507"/>
            <a:ext cx="6680525" cy="70697"/>
          </a:xfrm>
          <a:prstGeom prst="rect">
            <a:avLst/>
          </a:prstGeom>
          <a:solidFill>
            <a:srgbClr val="799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80;p29">
            <a:extLst>
              <a:ext uri="{FF2B5EF4-FFF2-40B4-BE49-F238E27FC236}">
                <a16:creationId xmlns:a16="http://schemas.microsoft.com/office/drawing/2014/main" id="{8B0E48CB-E6E4-EEC1-0809-F8B786796766}"/>
              </a:ext>
            </a:extLst>
          </p:cNvPr>
          <p:cNvSpPr txBox="1">
            <a:spLocks/>
          </p:cNvSpPr>
          <p:nvPr/>
        </p:nvSpPr>
        <p:spPr>
          <a:xfrm>
            <a:off x="936611" y="1355434"/>
            <a:ext cx="219287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s-ES" sz="1800" dirty="0"/>
              <a:t>Lenguaje</a:t>
            </a:r>
            <a:endParaRPr lang="es-ES" sz="4400" dirty="0"/>
          </a:p>
        </p:txBody>
      </p:sp>
      <p:sp>
        <p:nvSpPr>
          <p:cNvPr id="142" name="Google Shape;201;p30">
            <a:extLst>
              <a:ext uri="{FF2B5EF4-FFF2-40B4-BE49-F238E27FC236}">
                <a16:creationId xmlns:a16="http://schemas.microsoft.com/office/drawing/2014/main" id="{C1BB4F0E-0A93-EADB-9159-D8FF2FBD5C47}"/>
              </a:ext>
            </a:extLst>
          </p:cNvPr>
          <p:cNvSpPr txBox="1"/>
          <p:nvPr/>
        </p:nvSpPr>
        <p:spPr>
          <a:xfrm>
            <a:off x="3079477" y="1366907"/>
            <a:ext cx="1825032" cy="4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XML + Java/Kotlin</a:t>
            </a:r>
          </a:p>
        </p:txBody>
      </p:sp>
      <p:sp>
        <p:nvSpPr>
          <p:cNvPr id="143" name="Google Shape;201;p30">
            <a:extLst>
              <a:ext uri="{FF2B5EF4-FFF2-40B4-BE49-F238E27FC236}">
                <a16:creationId xmlns:a16="http://schemas.microsoft.com/office/drawing/2014/main" id="{89D599EA-2D28-370E-6456-D9469E2113C8}"/>
              </a:ext>
            </a:extLst>
          </p:cNvPr>
          <p:cNvSpPr txBox="1"/>
          <p:nvPr/>
        </p:nvSpPr>
        <p:spPr>
          <a:xfrm>
            <a:off x="5800010" y="1364305"/>
            <a:ext cx="1825032" cy="4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Kotlin (puro)</a:t>
            </a:r>
          </a:p>
        </p:txBody>
      </p:sp>
      <p:sp>
        <p:nvSpPr>
          <p:cNvPr id="144" name="Google Shape;201;p30">
            <a:extLst>
              <a:ext uri="{FF2B5EF4-FFF2-40B4-BE49-F238E27FC236}">
                <a16:creationId xmlns:a16="http://schemas.microsoft.com/office/drawing/2014/main" id="{672417FC-BC00-0EB5-D63C-F354FC0685E1}"/>
              </a:ext>
            </a:extLst>
          </p:cNvPr>
          <p:cNvSpPr txBox="1"/>
          <p:nvPr/>
        </p:nvSpPr>
        <p:spPr>
          <a:xfrm>
            <a:off x="3079477" y="1995257"/>
            <a:ext cx="1825032" cy="4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Menos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flexible</a:t>
            </a:r>
          </a:p>
        </p:txBody>
      </p:sp>
      <p:sp>
        <p:nvSpPr>
          <p:cNvPr id="145" name="Google Shape;201;p30">
            <a:extLst>
              <a:ext uri="{FF2B5EF4-FFF2-40B4-BE49-F238E27FC236}">
                <a16:creationId xmlns:a16="http://schemas.microsoft.com/office/drawing/2014/main" id="{98718F19-F4CE-30DF-2FC9-305FDA309BD2}"/>
              </a:ext>
            </a:extLst>
          </p:cNvPr>
          <p:cNvSpPr txBox="1"/>
          <p:nvPr/>
        </p:nvSpPr>
        <p:spPr>
          <a:xfrm>
            <a:off x="3079477" y="2584093"/>
            <a:ext cx="1825032" cy="4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Mas largo</a:t>
            </a:r>
          </a:p>
        </p:txBody>
      </p:sp>
      <p:sp>
        <p:nvSpPr>
          <p:cNvPr id="146" name="Google Shape;201;p30">
            <a:extLst>
              <a:ext uri="{FF2B5EF4-FFF2-40B4-BE49-F238E27FC236}">
                <a16:creationId xmlns:a16="http://schemas.microsoft.com/office/drawing/2014/main" id="{67E8FB1A-F875-8552-D079-2DD3F0C2EC67}"/>
              </a:ext>
            </a:extLst>
          </p:cNvPr>
          <p:cNvSpPr txBox="1"/>
          <p:nvPr/>
        </p:nvSpPr>
        <p:spPr>
          <a:xfrm>
            <a:off x="3079477" y="3764651"/>
            <a:ext cx="1825032" cy="4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Menos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detallado</a:t>
            </a:r>
            <a:endParaRPr lang="en-US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7" name="Google Shape;201;p30">
            <a:extLst>
              <a:ext uri="{FF2B5EF4-FFF2-40B4-BE49-F238E27FC236}">
                <a16:creationId xmlns:a16="http://schemas.microsoft.com/office/drawing/2014/main" id="{2F161F9E-8792-BF6C-061A-CBB8B5C41D6B}"/>
              </a:ext>
            </a:extLst>
          </p:cNvPr>
          <p:cNvSpPr txBox="1"/>
          <p:nvPr/>
        </p:nvSpPr>
        <p:spPr>
          <a:xfrm>
            <a:off x="5685710" y="3760640"/>
            <a:ext cx="2457385" cy="4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Altamente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personalizable</a:t>
            </a:r>
            <a:endParaRPr lang="en-US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8" name="Google Shape;201;p30">
            <a:extLst>
              <a:ext uri="{FF2B5EF4-FFF2-40B4-BE49-F238E27FC236}">
                <a16:creationId xmlns:a16="http://schemas.microsoft.com/office/drawing/2014/main" id="{BA17BE0D-0943-E960-3CB0-E3DF27E72519}"/>
              </a:ext>
            </a:extLst>
          </p:cNvPr>
          <p:cNvSpPr txBox="1"/>
          <p:nvPr/>
        </p:nvSpPr>
        <p:spPr>
          <a:xfrm>
            <a:off x="5758577" y="2578784"/>
            <a:ext cx="1411673" cy="4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Más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rápido</a:t>
            </a:r>
            <a:endParaRPr lang="en-US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9" name="Google Shape;201;p30">
            <a:extLst>
              <a:ext uri="{FF2B5EF4-FFF2-40B4-BE49-F238E27FC236}">
                <a16:creationId xmlns:a16="http://schemas.microsoft.com/office/drawing/2014/main" id="{396B62FC-5B66-7159-625D-A4D988927F53}"/>
              </a:ext>
            </a:extLst>
          </p:cNvPr>
          <p:cNvSpPr txBox="1"/>
          <p:nvPr/>
        </p:nvSpPr>
        <p:spPr>
          <a:xfrm>
            <a:off x="5800010" y="2004166"/>
            <a:ext cx="1825032" cy="4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Más flexible</a:t>
            </a:r>
          </a:p>
        </p:txBody>
      </p:sp>
      <p:pic>
        <p:nvPicPr>
          <p:cNvPr id="151" name="Imagen 150">
            <a:extLst>
              <a:ext uri="{FF2B5EF4-FFF2-40B4-BE49-F238E27FC236}">
                <a16:creationId xmlns:a16="http://schemas.microsoft.com/office/drawing/2014/main" id="{C66939EF-2443-ED84-CF94-9721185DC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115668" y="3161450"/>
            <a:ext cx="373850" cy="346218"/>
          </a:xfrm>
          <a:prstGeom prst="rect">
            <a:avLst/>
          </a:prstGeom>
        </p:spPr>
      </p:pic>
      <p:pic>
        <p:nvPicPr>
          <p:cNvPr id="153" name="Imagen 152">
            <a:extLst>
              <a:ext uri="{FF2B5EF4-FFF2-40B4-BE49-F238E27FC236}">
                <a16:creationId xmlns:a16="http://schemas.microsoft.com/office/drawing/2014/main" id="{C1767197-658D-4AAF-F479-EF60B0F86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638" y="3109770"/>
            <a:ext cx="499773" cy="436718"/>
          </a:xfrm>
          <a:prstGeom prst="rect">
            <a:avLst/>
          </a:prstGeom>
        </p:spPr>
      </p:pic>
      <p:sp>
        <p:nvSpPr>
          <p:cNvPr id="154" name="Google Shape;180;p29">
            <a:extLst>
              <a:ext uri="{FF2B5EF4-FFF2-40B4-BE49-F238E27FC236}">
                <a16:creationId xmlns:a16="http://schemas.microsoft.com/office/drawing/2014/main" id="{F366C990-A7E5-AAA6-8FC1-7F0EB9187BBF}"/>
              </a:ext>
            </a:extLst>
          </p:cNvPr>
          <p:cNvSpPr txBox="1">
            <a:spLocks/>
          </p:cNvSpPr>
          <p:nvPr/>
        </p:nvSpPr>
        <p:spPr>
          <a:xfrm>
            <a:off x="3129484" y="650125"/>
            <a:ext cx="219287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s-ES" sz="1800" dirty="0"/>
              <a:t>Declarativo</a:t>
            </a:r>
            <a:endParaRPr lang="es-ES" sz="4400" dirty="0"/>
          </a:p>
        </p:txBody>
      </p:sp>
      <p:sp>
        <p:nvSpPr>
          <p:cNvPr id="155" name="Google Shape;180;p29">
            <a:extLst>
              <a:ext uri="{FF2B5EF4-FFF2-40B4-BE49-F238E27FC236}">
                <a16:creationId xmlns:a16="http://schemas.microsoft.com/office/drawing/2014/main" id="{BC8B5A18-2763-8789-64D4-0DC8EBA4DCFE}"/>
              </a:ext>
            </a:extLst>
          </p:cNvPr>
          <p:cNvSpPr txBox="1">
            <a:spLocks/>
          </p:cNvSpPr>
          <p:nvPr/>
        </p:nvSpPr>
        <p:spPr>
          <a:xfrm>
            <a:off x="5800010" y="638191"/>
            <a:ext cx="219287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s-ES" sz="1800" dirty="0"/>
              <a:t>Imperativo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4020924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subTitle" idx="1"/>
          </p:nvPr>
        </p:nvSpPr>
        <p:spPr>
          <a:xfrm>
            <a:off x="1621634" y="1910391"/>
            <a:ext cx="2950366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/>
              <a:t>Introducción al Desarrollo de Aplicaciones Móviles en Android</a:t>
            </a:r>
            <a:endParaRPr sz="1800" dirty="0"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775575" y="4575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</a:t>
            </a:r>
            <a:endParaRPr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title" idx="2"/>
          </p:nvPr>
        </p:nvSpPr>
        <p:spPr>
          <a:xfrm>
            <a:off x="813137" y="1317901"/>
            <a:ext cx="7335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3"/>
          </p:nvPr>
        </p:nvSpPr>
        <p:spPr>
          <a:xfrm>
            <a:off x="775575" y="2732634"/>
            <a:ext cx="7335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1602873" y="2782100"/>
            <a:ext cx="2696362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/>
              <a:t>Entornos de desarrollo integrado</a:t>
            </a:r>
            <a:endParaRPr sz="1800"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 idx="5"/>
          </p:nvPr>
        </p:nvSpPr>
        <p:spPr>
          <a:xfrm>
            <a:off x="813137" y="3964975"/>
            <a:ext cx="7335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66" name="Google Shape;166;p27"/>
          <p:cNvSpPr txBox="1">
            <a:spLocks noGrp="1"/>
          </p:cNvSpPr>
          <p:nvPr>
            <p:ph type="subTitle" idx="6"/>
          </p:nvPr>
        </p:nvSpPr>
        <p:spPr>
          <a:xfrm>
            <a:off x="1612177" y="3810387"/>
            <a:ext cx="4179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Emuladores</a:t>
            </a:r>
            <a:endParaRPr sz="1800" dirty="0"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492063">
            <a:off x="6786932" y="2450498"/>
            <a:ext cx="2817837" cy="23218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2;p28">
            <a:extLst>
              <a:ext uri="{FF2B5EF4-FFF2-40B4-BE49-F238E27FC236}">
                <a16:creationId xmlns:a16="http://schemas.microsoft.com/office/drawing/2014/main" id="{CC3C7884-5DA2-90BB-FC71-0C875B0E6487}"/>
              </a:ext>
            </a:extLst>
          </p:cNvPr>
          <p:cNvSpPr txBox="1">
            <a:spLocks/>
          </p:cNvSpPr>
          <p:nvPr/>
        </p:nvSpPr>
        <p:spPr>
          <a:xfrm>
            <a:off x="5573411" y="1325032"/>
            <a:ext cx="2553307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sz="1600" dirty="0"/>
              <a:t>Configuraciones de Dispositivos Móviles</a:t>
            </a:r>
            <a:endParaRPr lang="es-ES" sz="3600" dirty="0"/>
          </a:p>
        </p:txBody>
      </p:sp>
      <p:sp>
        <p:nvSpPr>
          <p:cNvPr id="3" name="Google Shape;162;p27">
            <a:extLst>
              <a:ext uri="{FF2B5EF4-FFF2-40B4-BE49-F238E27FC236}">
                <a16:creationId xmlns:a16="http://schemas.microsoft.com/office/drawing/2014/main" id="{C9674C0F-A1D4-B8CE-1B8C-DAF69B472DE2}"/>
              </a:ext>
            </a:extLst>
          </p:cNvPr>
          <p:cNvSpPr txBox="1">
            <a:spLocks/>
          </p:cNvSpPr>
          <p:nvPr/>
        </p:nvSpPr>
        <p:spPr>
          <a:xfrm>
            <a:off x="4924925" y="1267891"/>
            <a:ext cx="7335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4" name="Google Shape;162;p27">
            <a:extLst>
              <a:ext uri="{FF2B5EF4-FFF2-40B4-BE49-F238E27FC236}">
                <a16:creationId xmlns:a16="http://schemas.microsoft.com/office/drawing/2014/main" id="{085313CC-6D69-D312-8CA6-F70383A88484}"/>
              </a:ext>
            </a:extLst>
          </p:cNvPr>
          <p:cNvSpPr txBox="1">
            <a:spLocks/>
          </p:cNvSpPr>
          <p:nvPr/>
        </p:nvSpPr>
        <p:spPr>
          <a:xfrm>
            <a:off x="4933896" y="2410142"/>
            <a:ext cx="7335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5" name="Google Shape;172;p28">
            <a:extLst>
              <a:ext uri="{FF2B5EF4-FFF2-40B4-BE49-F238E27FC236}">
                <a16:creationId xmlns:a16="http://schemas.microsoft.com/office/drawing/2014/main" id="{68D04D68-37C7-36E1-2D62-576657B40E80}"/>
              </a:ext>
            </a:extLst>
          </p:cNvPr>
          <p:cNvSpPr txBox="1">
            <a:spLocks/>
          </p:cNvSpPr>
          <p:nvPr/>
        </p:nvSpPr>
        <p:spPr>
          <a:xfrm>
            <a:off x="5566491" y="2491528"/>
            <a:ext cx="2553307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sz="1600" dirty="0"/>
              <a:t>Diseño de Interfaces </a:t>
            </a:r>
          </a:p>
          <a:p>
            <a:r>
              <a:rPr lang="es-ES" sz="1600" dirty="0"/>
              <a:t>Móviles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1820925" y="2384100"/>
            <a:ext cx="5502300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Introducción al Desarrollo de Aplicaciones Móviles en Android</a:t>
            </a:r>
            <a:endParaRPr sz="2800" dirty="0"/>
          </a:p>
        </p:txBody>
      </p:sp>
      <p:sp>
        <p:nvSpPr>
          <p:cNvPr id="173" name="Google Shape;173;p28"/>
          <p:cNvSpPr txBox="1">
            <a:spLocks noGrp="1"/>
          </p:cNvSpPr>
          <p:nvPr>
            <p:ph type="title" idx="2"/>
          </p:nvPr>
        </p:nvSpPr>
        <p:spPr>
          <a:xfrm>
            <a:off x="3925875" y="1489800"/>
            <a:ext cx="1268400" cy="8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36913">
            <a:off x="726927" y="-8169"/>
            <a:ext cx="1610348" cy="1789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86121">
            <a:off x="6969425" y="2790581"/>
            <a:ext cx="2373602" cy="2207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¿Qué es el Desarrollo de Aplicaciones Móviles?</a:t>
            </a:r>
            <a:endParaRPr sz="2400" dirty="0"/>
          </a:p>
        </p:txBody>
      </p:sp>
      <p:sp>
        <p:nvSpPr>
          <p:cNvPr id="181" name="Google Shape;181;p29"/>
          <p:cNvSpPr txBox="1"/>
          <p:nvPr/>
        </p:nvSpPr>
        <p:spPr>
          <a:xfrm>
            <a:off x="757558" y="1008605"/>
            <a:ext cx="7579174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ES" sz="1600" dirty="0"/>
              <a:t>Es el proceso de crear aplicaciones de software para dispositivos móviles, como smartphones y </a:t>
            </a:r>
            <a:r>
              <a:rPr lang="es-ES" sz="1600" dirty="0" err="1"/>
              <a:t>tablets</a:t>
            </a:r>
            <a:r>
              <a:rPr lang="es-ES" sz="1600" dirty="0"/>
              <a:t>, o incluso relojes, televisores y pantallas de automóviles</a:t>
            </a:r>
            <a:r>
              <a:rPr lang="es-ES" dirty="0"/>
              <a:t>.</a:t>
            </a:r>
            <a:endParaRPr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720000" y="3193358"/>
            <a:ext cx="7687480" cy="1054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Android es </a:t>
            </a:r>
            <a:r>
              <a:rPr lang="en-US" sz="1800" b="1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sz="18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Sistema </a:t>
            </a:r>
            <a:r>
              <a:rPr lang="en-US" sz="1800" b="1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operativo</a:t>
            </a:r>
            <a:r>
              <a:rPr lang="en-US" sz="18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de Google, </a:t>
            </a:r>
            <a:r>
              <a:rPr lang="en-US" sz="1800" b="1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usado</a:t>
            </a:r>
            <a:r>
              <a:rPr lang="en-US" sz="18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</a:t>
            </a:r>
            <a:r>
              <a:rPr lang="en-US" sz="18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sz="1800" b="1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mayoría</a:t>
            </a:r>
            <a:r>
              <a:rPr lang="en-US" sz="18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800" b="1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dispositivos</a:t>
            </a:r>
            <a:r>
              <a:rPr lang="en-US" sz="18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 </a:t>
            </a:r>
            <a:r>
              <a:rPr lang="en-US" sz="1800" b="1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nivel</a:t>
            </a:r>
            <a:r>
              <a:rPr lang="en-US" sz="18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mundial</a:t>
            </a:r>
            <a:endParaRPr lang="en-US" sz="18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Google Shape;187;p30">
            <a:extLst>
              <a:ext uri="{FF2B5EF4-FFF2-40B4-BE49-F238E27FC236}">
                <a16:creationId xmlns:a16="http://schemas.microsoft.com/office/drawing/2014/main" id="{991A9DE2-82C6-D7E8-6CA1-C78250FC7BF0}"/>
              </a:ext>
            </a:extLst>
          </p:cNvPr>
          <p:cNvSpPr/>
          <p:nvPr/>
        </p:nvSpPr>
        <p:spPr>
          <a:xfrm>
            <a:off x="-543730" y="1225347"/>
            <a:ext cx="77628" cy="65208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0" name="Google Shape;187;p30">
            <a:extLst>
              <a:ext uri="{FF2B5EF4-FFF2-40B4-BE49-F238E27FC236}">
                <a16:creationId xmlns:a16="http://schemas.microsoft.com/office/drawing/2014/main" id="{5D799213-A856-6EE5-0A09-FF17E296E286}"/>
              </a:ext>
            </a:extLst>
          </p:cNvPr>
          <p:cNvSpPr/>
          <p:nvPr/>
        </p:nvSpPr>
        <p:spPr>
          <a:xfrm>
            <a:off x="2482377" y="1954572"/>
            <a:ext cx="800688" cy="754507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9FB92D8F-1ED3-0DB1-3860-322391AEA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377" y="1950142"/>
            <a:ext cx="800688" cy="7484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Google Shape;187;p30">
            <a:extLst>
              <a:ext uri="{FF2B5EF4-FFF2-40B4-BE49-F238E27FC236}">
                <a16:creationId xmlns:a16="http://schemas.microsoft.com/office/drawing/2014/main" id="{0ADEBA83-ED81-0404-FFBE-FE8696415EDB}"/>
              </a:ext>
            </a:extLst>
          </p:cNvPr>
          <p:cNvSpPr/>
          <p:nvPr/>
        </p:nvSpPr>
        <p:spPr>
          <a:xfrm>
            <a:off x="1247994" y="1954572"/>
            <a:ext cx="601849" cy="754507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" name="Google Shape;187;p30">
            <a:extLst>
              <a:ext uri="{FF2B5EF4-FFF2-40B4-BE49-F238E27FC236}">
                <a16:creationId xmlns:a16="http://schemas.microsoft.com/office/drawing/2014/main" id="{24E7697E-620C-C4BB-AEA5-EF20C9AA1BE2}"/>
              </a:ext>
            </a:extLst>
          </p:cNvPr>
          <p:cNvSpPr/>
          <p:nvPr/>
        </p:nvSpPr>
        <p:spPr>
          <a:xfrm>
            <a:off x="5163023" y="1965041"/>
            <a:ext cx="915129" cy="754507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" name="Google Shape;187;p30">
            <a:extLst>
              <a:ext uri="{FF2B5EF4-FFF2-40B4-BE49-F238E27FC236}">
                <a16:creationId xmlns:a16="http://schemas.microsoft.com/office/drawing/2014/main" id="{A4B92274-BE77-A80D-6C97-4AD52A8EDD89}"/>
              </a:ext>
            </a:extLst>
          </p:cNvPr>
          <p:cNvSpPr/>
          <p:nvPr/>
        </p:nvSpPr>
        <p:spPr>
          <a:xfrm>
            <a:off x="6707381" y="1950143"/>
            <a:ext cx="800688" cy="754507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" name="Google Shape;187;p30">
            <a:extLst>
              <a:ext uri="{FF2B5EF4-FFF2-40B4-BE49-F238E27FC236}">
                <a16:creationId xmlns:a16="http://schemas.microsoft.com/office/drawing/2014/main" id="{C07CD23C-96BF-D161-57E1-A94C19BF74C3}"/>
              </a:ext>
            </a:extLst>
          </p:cNvPr>
          <p:cNvSpPr/>
          <p:nvPr/>
        </p:nvSpPr>
        <p:spPr>
          <a:xfrm>
            <a:off x="3814866" y="1965041"/>
            <a:ext cx="800688" cy="754507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A957D61C-19FA-C367-6DE6-5F861D294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023" y="1965040"/>
            <a:ext cx="903384" cy="733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3A7A0E2-A52B-FF14-CC07-7D129F54C1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571" t="325" r="2186" b="-325"/>
          <a:stretch/>
        </p:blipFill>
        <p:spPr>
          <a:xfrm>
            <a:off x="6695636" y="1950142"/>
            <a:ext cx="812433" cy="7925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88A3689F-2BF9-E0F0-C35C-11D8004A38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699"/>
          <a:stretch/>
        </p:blipFill>
        <p:spPr>
          <a:xfrm>
            <a:off x="1243161" y="1971080"/>
            <a:ext cx="594937" cy="7484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7218943-9693-8343-F640-D8A67CB15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3121" y="1950142"/>
            <a:ext cx="800689" cy="8079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720000" y="4125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¿Porque desarrollar para Android?</a:t>
            </a:r>
            <a:endParaRPr sz="2800" dirty="0"/>
          </a:p>
        </p:txBody>
      </p:sp>
      <p:sp>
        <p:nvSpPr>
          <p:cNvPr id="201" name="Google Shape;201;p30"/>
          <p:cNvSpPr txBox="1"/>
          <p:nvPr/>
        </p:nvSpPr>
        <p:spPr>
          <a:xfrm>
            <a:off x="1656246" y="1699701"/>
            <a:ext cx="2756728" cy="111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Android es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Sistema operative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más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utilizado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el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mundo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con 70% del mercado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móvil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id="2" name="Google Shape;212;p31">
            <a:extLst>
              <a:ext uri="{FF2B5EF4-FFF2-40B4-BE49-F238E27FC236}">
                <a16:creationId xmlns:a16="http://schemas.microsoft.com/office/drawing/2014/main" id="{9C11BB24-6B20-412A-EF1B-9B751620B060}"/>
              </a:ext>
            </a:extLst>
          </p:cNvPr>
          <p:cNvSpPr/>
          <p:nvPr/>
        </p:nvSpPr>
        <p:spPr>
          <a:xfrm>
            <a:off x="927002" y="1461981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180;p29">
            <a:extLst>
              <a:ext uri="{FF2B5EF4-FFF2-40B4-BE49-F238E27FC236}">
                <a16:creationId xmlns:a16="http://schemas.microsoft.com/office/drawing/2014/main" id="{4ADB49C1-9A5D-0FB4-56CC-C5CDC852BA1D}"/>
              </a:ext>
            </a:extLst>
          </p:cNvPr>
          <p:cNvSpPr txBox="1">
            <a:spLocks/>
          </p:cNvSpPr>
          <p:nvPr/>
        </p:nvSpPr>
        <p:spPr>
          <a:xfrm>
            <a:off x="1656246" y="1358705"/>
            <a:ext cx="7704000" cy="4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s-ES" sz="1600" dirty="0"/>
              <a:t>Popularidad</a:t>
            </a:r>
          </a:p>
          <a:p>
            <a:pPr algn="l"/>
            <a:endParaRPr lang="es-ES" sz="1800" dirty="0"/>
          </a:p>
        </p:txBody>
      </p:sp>
      <p:sp>
        <p:nvSpPr>
          <p:cNvPr id="6" name="Google Shape;201;p30">
            <a:extLst>
              <a:ext uri="{FF2B5EF4-FFF2-40B4-BE49-F238E27FC236}">
                <a16:creationId xmlns:a16="http://schemas.microsoft.com/office/drawing/2014/main" id="{FF0198AB-A1C4-2242-0713-0261D6B3EEC3}"/>
              </a:ext>
            </a:extLst>
          </p:cNvPr>
          <p:cNvSpPr txBox="1"/>
          <p:nvPr/>
        </p:nvSpPr>
        <p:spPr>
          <a:xfrm>
            <a:off x="5597290" y="1631189"/>
            <a:ext cx="2611577" cy="118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Open source,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permite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mayor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personalización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y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acceso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 la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comudidad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desarrolladores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  <p:sp>
        <p:nvSpPr>
          <p:cNvPr id="7" name="Google Shape;212;p31">
            <a:extLst>
              <a:ext uri="{FF2B5EF4-FFF2-40B4-BE49-F238E27FC236}">
                <a16:creationId xmlns:a16="http://schemas.microsoft.com/office/drawing/2014/main" id="{A88BFB3E-3998-E69A-D141-FA53D932257E}"/>
              </a:ext>
            </a:extLst>
          </p:cNvPr>
          <p:cNvSpPr/>
          <p:nvPr/>
        </p:nvSpPr>
        <p:spPr>
          <a:xfrm>
            <a:off x="4868046" y="1427522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Google Shape;180;p29">
            <a:extLst>
              <a:ext uri="{FF2B5EF4-FFF2-40B4-BE49-F238E27FC236}">
                <a16:creationId xmlns:a16="http://schemas.microsoft.com/office/drawing/2014/main" id="{5A52C04C-DD47-BFA1-89B3-2E2BD491F0A7}"/>
              </a:ext>
            </a:extLst>
          </p:cNvPr>
          <p:cNvSpPr txBox="1">
            <a:spLocks/>
          </p:cNvSpPr>
          <p:nvPr/>
        </p:nvSpPr>
        <p:spPr>
          <a:xfrm>
            <a:off x="5597290" y="1332340"/>
            <a:ext cx="7704000" cy="4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s-ES" sz="1600" dirty="0"/>
              <a:t>Flexibilidad</a:t>
            </a:r>
          </a:p>
          <a:p>
            <a:pPr algn="l"/>
            <a:endParaRPr lang="es-ES" sz="1800" dirty="0"/>
          </a:p>
        </p:txBody>
      </p:sp>
      <p:sp>
        <p:nvSpPr>
          <p:cNvPr id="15" name="Google Shape;201;p30">
            <a:extLst>
              <a:ext uri="{FF2B5EF4-FFF2-40B4-BE49-F238E27FC236}">
                <a16:creationId xmlns:a16="http://schemas.microsoft.com/office/drawing/2014/main" id="{35B5D0A7-8E10-0194-4867-B44E6259EBC2}"/>
              </a:ext>
            </a:extLst>
          </p:cNvPr>
          <p:cNvSpPr txBox="1"/>
          <p:nvPr/>
        </p:nvSpPr>
        <p:spPr>
          <a:xfrm>
            <a:off x="1656246" y="3358030"/>
            <a:ext cx="2756728" cy="111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Desde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smarthphones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hasta tablets, wearables,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televisores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y </a:t>
            </a:r>
            <a:r>
              <a:rPr lang="en-US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pantallas</a:t>
            </a:r>
            <a:r>
              <a:rPr lang="en-U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de automobiles.</a:t>
            </a:r>
          </a:p>
        </p:txBody>
      </p:sp>
      <p:sp>
        <p:nvSpPr>
          <p:cNvPr id="16" name="Google Shape;212;p31">
            <a:extLst>
              <a:ext uri="{FF2B5EF4-FFF2-40B4-BE49-F238E27FC236}">
                <a16:creationId xmlns:a16="http://schemas.microsoft.com/office/drawing/2014/main" id="{D0A8C4E7-DBF7-1A8F-0D00-D4767F4F47F5}"/>
              </a:ext>
            </a:extLst>
          </p:cNvPr>
          <p:cNvSpPr/>
          <p:nvPr/>
        </p:nvSpPr>
        <p:spPr>
          <a:xfrm>
            <a:off x="927002" y="3120310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Google Shape;201;p30">
            <a:extLst>
              <a:ext uri="{FF2B5EF4-FFF2-40B4-BE49-F238E27FC236}">
                <a16:creationId xmlns:a16="http://schemas.microsoft.com/office/drawing/2014/main" id="{97D69CA2-63D5-44F2-93B0-A7FCC549655B}"/>
              </a:ext>
            </a:extLst>
          </p:cNvPr>
          <p:cNvSpPr txBox="1"/>
          <p:nvPr/>
        </p:nvSpPr>
        <p:spPr>
          <a:xfrm>
            <a:off x="5597290" y="3289518"/>
            <a:ext cx="2611577" cy="118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Plataforma accesible que facilita subir y distribuir las aplicaciones desarrolladas por ti mismo.</a:t>
            </a:r>
            <a:endParaRPr lang="en-US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" name="Google Shape;212;p31">
            <a:extLst>
              <a:ext uri="{FF2B5EF4-FFF2-40B4-BE49-F238E27FC236}">
                <a16:creationId xmlns:a16="http://schemas.microsoft.com/office/drawing/2014/main" id="{814C4F3F-3F7B-0F40-8C74-0E0837166B5B}"/>
              </a:ext>
            </a:extLst>
          </p:cNvPr>
          <p:cNvSpPr/>
          <p:nvPr/>
        </p:nvSpPr>
        <p:spPr>
          <a:xfrm>
            <a:off x="4868046" y="3085851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Google Shape;180;p29">
            <a:extLst>
              <a:ext uri="{FF2B5EF4-FFF2-40B4-BE49-F238E27FC236}">
                <a16:creationId xmlns:a16="http://schemas.microsoft.com/office/drawing/2014/main" id="{0F0C403C-83E6-6C55-DA2B-DBAF95F8E5E9}"/>
              </a:ext>
            </a:extLst>
          </p:cNvPr>
          <p:cNvSpPr txBox="1">
            <a:spLocks/>
          </p:cNvSpPr>
          <p:nvPr/>
        </p:nvSpPr>
        <p:spPr>
          <a:xfrm>
            <a:off x="1656246" y="3074348"/>
            <a:ext cx="7704000" cy="4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s-ES" sz="1600" dirty="0"/>
              <a:t>Múltiples dispositivos</a:t>
            </a:r>
          </a:p>
          <a:p>
            <a:pPr algn="l"/>
            <a:endParaRPr lang="es-ES" sz="1800" dirty="0"/>
          </a:p>
        </p:txBody>
      </p:sp>
      <p:sp>
        <p:nvSpPr>
          <p:cNvPr id="20" name="Google Shape;180;p29">
            <a:extLst>
              <a:ext uri="{FF2B5EF4-FFF2-40B4-BE49-F238E27FC236}">
                <a16:creationId xmlns:a16="http://schemas.microsoft.com/office/drawing/2014/main" id="{2FE2F962-03D3-AE75-E79C-35A80FFC807C}"/>
              </a:ext>
            </a:extLst>
          </p:cNvPr>
          <p:cNvSpPr txBox="1">
            <a:spLocks/>
          </p:cNvSpPr>
          <p:nvPr/>
        </p:nvSpPr>
        <p:spPr>
          <a:xfrm>
            <a:off x="5597290" y="2977051"/>
            <a:ext cx="7704000" cy="4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s-ES" sz="1600" dirty="0"/>
              <a:t>Google Play Store</a:t>
            </a:r>
          </a:p>
          <a:p>
            <a:pPr algn="l"/>
            <a:endParaRPr lang="es-E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Herramientas esenciales para el comienzo</a:t>
            </a:r>
          </a:p>
        </p:txBody>
      </p:sp>
      <p:sp>
        <p:nvSpPr>
          <p:cNvPr id="182" name="Google Shape;182;p29"/>
          <p:cNvSpPr txBox="1"/>
          <p:nvPr/>
        </p:nvSpPr>
        <p:spPr>
          <a:xfrm>
            <a:off x="750070" y="1380473"/>
            <a:ext cx="7687480" cy="60023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Entorno</a:t>
            </a:r>
            <a:r>
              <a:rPr lang="en-US" sz="18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de Desarrollo </a:t>
            </a:r>
            <a:r>
              <a:rPr lang="en-US" sz="1800" b="1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integrado</a:t>
            </a:r>
            <a:r>
              <a:rPr lang="en-US" sz="18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(IDE)</a:t>
            </a:r>
            <a:endParaRPr lang="en-US" sz="18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Google Shape;187;p30">
            <a:extLst>
              <a:ext uri="{FF2B5EF4-FFF2-40B4-BE49-F238E27FC236}">
                <a16:creationId xmlns:a16="http://schemas.microsoft.com/office/drawing/2014/main" id="{991A9DE2-82C6-D7E8-6CA1-C78250FC7BF0}"/>
              </a:ext>
            </a:extLst>
          </p:cNvPr>
          <p:cNvSpPr/>
          <p:nvPr/>
        </p:nvSpPr>
        <p:spPr>
          <a:xfrm>
            <a:off x="-543730" y="1225347"/>
            <a:ext cx="77628" cy="65208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Google Shape;202;p30">
            <a:extLst>
              <a:ext uri="{FF2B5EF4-FFF2-40B4-BE49-F238E27FC236}">
                <a16:creationId xmlns:a16="http://schemas.microsoft.com/office/drawing/2014/main" id="{A3576563-732C-A7D3-9800-49C9277B4BFD}"/>
              </a:ext>
            </a:extLst>
          </p:cNvPr>
          <p:cNvSpPr txBox="1"/>
          <p:nvPr/>
        </p:nvSpPr>
        <p:spPr>
          <a:xfrm>
            <a:off x="1533945" y="3387908"/>
            <a:ext cx="29499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Lenguaje clásico, ampliamente utilizado</a:t>
            </a:r>
            <a:endParaRPr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" name="Google Shape;203;p30">
            <a:extLst>
              <a:ext uri="{FF2B5EF4-FFF2-40B4-BE49-F238E27FC236}">
                <a16:creationId xmlns:a16="http://schemas.microsoft.com/office/drawing/2014/main" id="{7F7801C2-027E-0B22-A1F1-1C5247ED1352}"/>
              </a:ext>
            </a:extLst>
          </p:cNvPr>
          <p:cNvSpPr txBox="1"/>
          <p:nvPr/>
        </p:nvSpPr>
        <p:spPr>
          <a:xfrm>
            <a:off x="5568500" y="3285951"/>
            <a:ext cx="29499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Lenguaje moderno, recomendado y ofiacial po Android</a:t>
            </a:r>
            <a:endParaRPr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Google Shape;182;p29">
            <a:extLst>
              <a:ext uri="{FF2B5EF4-FFF2-40B4-BE49-F238E27FC236}">
                <a16:creationId xmlns:a16="http://schemas.microsoft.com/office/drawing/2014/main" id="{67CB3843-05C1-A1B2-0CC6-758A8808DF90}"/>
              </a:ext>
            </a:extLst>
          </p:cNvPr>
          <p:cNvSpPr txBox="1"/>
          <p:nvPr/>
        </p:nvSpPr>
        <p:spPr>
          <a:xfrm>
            <a:off x="750070" y="2438696"/>
            <a:ext cx="7687480" cy="60023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Lenguajes</a:t>
            </a:r>
            <a:r>
              <a:rPr lang="en-US" sz="18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800" b="1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programación</a:t>
            </a:r>
            <a:endParaRPr lang="en-US" sz="18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" name="Picture 2" descr="Java - Iconos gratis de logo">
            <a:extLst>
              <a:ext uri="{FF2B5EF4-FFF2-40B4-BE49-F238E27FC236}">
                <a16:creationId xmlns:a16="http://schemas.microsoft.com/office/drawing/2014/main" id="{14DFF95D-1CA2-75E0-468E-09A997AD6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3377762"/>
            <a:ext cx="741664" cy="74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EFEFA9C-FD2C-55B8-D0F8-B8A5FF57C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544" y="3431297"/>
            <a:ext cx="611257" cy="61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414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1725950" y="1936950"/>
            <a:ext cx="3715800" cy="21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/>
              <a:t>Entornos de desarrollo integrado</a:t>
            </a:r>
            <a:endParaRPr dirty="0"/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 idx="2"/>
          </p:nvPr>
        </p:nvSpPr>
        <p:spPr>
          <a:xfrm>
            <a:off x="1725950" y="1042650"/>
            <a:ext cx="1268400" cy="8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812036">
            <a:off x="6567713" y="3054150"/>
            <a:ext cx="2576275" cy="208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77214">
            <a:off x="-442465" y="3133325"/>
            <a:ext cx="2113500" cy="2504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¿Que és un IDE especializado?</a:t>
            </a:r>
            <a:endParaRPr dirty="0"/>
          </a:p>
        </p:txBody>
      </p:sp>
      <p:sp>
        <p:nvSpPr>
          <p:cNvPr id="209" name="Google Shape;209;p31"/>
          <p:cNvSpPr txBox="1"/>
          <p:nvPr/>
        </p:nvSpPr>
        <p:spPr>
          <a:xfrm>
            <a:off x="814162" y="1224767"/>
            <a:ext cx="7704000" cy="95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ES" dirty="0">
                <a:solidFill>
                  <a:schemeClr val="bg1">
                    <a:lumMod val="1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Un </a:t>
            </a:r>
            <a:r>
              <a:rPr lang="es-ES" b="1" dirty="0">
                <a:solidFill>
                  <a:schemeClr val="bg1">
                    <a:lumMod val="1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IDE especializado para apps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es un lugar de trabajo especializado para crear aplicaciones móviles, que incluye herramientas como emuladores, editores de interfaz gráfica, depuradores, facilitando el desarrollo, prueba y despliegue de apps</a:t>
            </a:r>
            <a:endParaRPr lang="en" dirty="0">
              <a:solidFill>
                <a:schemeClr val="bg1">
                  <a:lumMod val="10000"/>
                </a:schemeClr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6" name="Google Shape;202;p30">
            <a:extLst>
              <a:ext uri="{FF2B5EF4-FFF2-40B4-BE49-F238E27FC236}">
                <a16:creationId xmlns:a16="http://schemas.microsoft.com/office/drawing/2014/main" id="{F2D1DD3B-1544-2605-3812-84A7F6912702}"/>
              </a:ext>
            </a:extLst>
          </p:cNvPr>
          <p:cNvSpPr txBox="1"/>
          <p:nvPr/>
        </p:nvSpPr>
        <p:spPr>
          <a:xfrm>
            <a:off x="1506824" y="3354373"/>
            <a:ext cx="29499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Avanzado para desarrollo en Java y Kotlin, conocido por su robustez y productividad</a:t>
            </a:r>
            <a:endParaRPr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" name="Google Shape;203;p30">
            <a:extLst>
              <a:ext uri="{FF2B5EF4-FFF2-40B4-BE49-F238E27FC236}">
                <a16:creationId xmlns:a16="http://schemas.microsoft.com/office/drawing/2014/main" id="{310BC923-EC76-B836-8A09-36686043782F}"/>
              </a:ext>
            </a:extLst>
          </p:cNvPr>
          <p:cNvSpPr txBox="1"/>
          <p:nvPr/>
        </p:nvSpPr>
        <p:spPr>
          <a:xfrm>
            <a:off x="5398525" y="3354373"/>
            <a:ext cx="3119637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Oficial para la creación de aplicaciones Android, con herramientas móviles específicas </a:t>
            </a:r>
            <a:endParaRPr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50" name="Picture 2" descr="IntelliJ IDEA&quot; Icon - Download for free – Iconduck">
            <a:extLst>
              <a:ext uri="{FF2B5EF4-FFF2-40B4-BE49-F238E27FC236}">
                <a16:creationId xmlns:a16="http://schemas.microsoft.com/office/drawing/2014/main" id="{79B7ADEC-1AB4-7510-1E3C-E92332195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63" y="3483926"/>
            <a:ext cx="623680" cy="62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08D4E38-6E5E-D70A-E33A-554638638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99" y="3403967"/>
            <a:ext cx="770426" cy="77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08;p31">
            <a:extLst>
              <a:ext uri="{FF2B5EF4-FFF2-40B4-BE49-F238E27FC236}">
                <a16:creationId xmlns:a16="http://schemas.microsoft.com/office/drawing/2014/main" id="{BAFAE5DB-BD63-40F1-CFD3-AD551659B0EA}"/>
              </a:ext>
            </a:extLst>
          </p:cNvPr>
          <p:cNvSpPr txBox="1">
            <a:spLocks/>
          </p:cNvSpPr>
          <p:nvPr/>
        </p:nvSpPr>
        <p:spPr>
          <a:xfrm>
            <a:off x="604724" y="238873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sz="2400" dirty="0"/>
              <a:t>Recomendados para Android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Instalación del IDE</a:t>
            </a:r>
            <a:endParaRPr dirty="0"/>
          </a:p>
        </p:txBody>
      </p:sp>
      <p:sp>
        <p:nvSpPr>
          <p:cNvPr id="229" name="Google Shape;229;p33"/>
          <p:cNvSpPr txBox="1"/>
          <p:nvPr/>
        </p:nvSpPr>
        <p:spPr>
          <a:xfrm>
            <a:off x="1360200" y="1503802"/>
            <a:ext cx="6530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Descargar Android Studio</a:t>
            </a:r>
            <a:endParaRPr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0" name="Google Shape;230;p33"/>
          <p:cNvSpPr/>
          <p:nvPr/>
        </p:nvSpPr>
        <p:spPr>
          <a:xfrm>
            <a:off x="720000" y="1503802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1" name="Google Shape;231;p33"/>
          <p:cNvSpPr txBox="1"/>
          <p:nvPr/>
        </p:nvSpPr>
        <p:spPr>
          <a:xfrm>
            <a:off x="1360200" y="1821165"/>
            <a:ext cx="65307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ES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Sitio oficial: https://developer.android.com/studio?hl=es-419</a:t>
            </a:r>
            <a:endParaRPr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1893300" y="2461365"/>
            <a:ext cx="6530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SDK Manager</a:t>
            </a:r>
            <a:endParaRPr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3" name="Google Shape;233;p33"/>
          <p:cNvSpPr/>
          <p:nvPr/>
        </p:nvSpPr>
        <p:spPr>
          <a:xfrm>
            <a:off x="1253100" y="2461365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33"/>
          <p:cNvSpPr txBox="1"/>
          <p:nvPr/>
        </p:nvSpPr>
        <p:spPr>
          <a:xfrm>
            <a:off x="1893300" y="2778728"/>
            <a:ext cx="65307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Instalación de las versiónes necesarias requeridas para  Android</a:t>
            </a:r>
            <a:endParaRPr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Google Shape;232;p33">
            <a:extLst>
              <a:ext uri="{FF2B5EF4-FFF2-40B4-BE49-F238E27FC236}">
                <a16:creationId xmlns:a16="http://schemas.microsoft.com/office/drawing/2014/main" id="{C004C7B6-A4AA-4290-C388-712CF14EE336}"/>
              </a:ext>
            </a:extLst>
          </p:cNvPr>
          <p:cNvSpPr txBox="1"/>
          <p:nvPr/>
        </p:nvSpPr>
        <p:spPr>
          <a:xfrm>
            <a:off x="2423387" y="3499743"/>
            <a:ext cx="6530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AVD Manager</a:t>
            </a:r>
            <a:endParaRPr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Google Shape;233;p33">
            <a:extLst>
              <a:ext uri="{FF2B5EF4-FFF2-40B4-BE49-F238E27FC236}">
                <a16:creationId xmlns:a16="http://schemas.microsoft.com/office/drawing/2014/main" id="{12C43DCB-8E27-DFAE-9A60-56F0B69241CD}"/>
              </a:ext>
            </a:extLst>
          </p:cNvPr>
          <p:cNvSpPr/>
          <p:nvPr/>
        </p:nvSpPr>
        <p:spPr>
          <a:xfrm>
            <a:off x="1783187" y="3499743"/>
            <a:ext cx="640200" cy="640200"/>
          </a:xfrm>
          <a:prstGeom prst="roundRect">
            <a:avLst>
              <a:gd name="adj" fmla="val 5953"/>
            </a:avLst>
          </a:prstGeom>
          <a:solidFill>
            <a:schemeClr val="lt1"/>
          </a:solidFill>
          <a:ln>
            <a:noFill/>
          </a:ln>
          <a:effectLst>
            <a:outerShdw blurRad="571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2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234;p33">
            <a:extLst>
              <a:ext uri="{FF2B5EF4-FFF2-40B4-BE49-F238E27FC236}">
                <a16:creationId xmlns:a16="http://schemas.microsoft.com/office/drawing/2014/main" id="{05E0568C-CB89-D80A-2E48-9E55579BD5C5}"/>
              </a:ext>
            </a:extLst>
          </p:cNvPr>
          <p:cNvSpPr txBox="1"/>
          <p:nvPr/>
        </p:nvSpPr>
        <p:spPr>
          <a:xfrm>
            <a:off x="2423387" y="3817106"/>
            <a:ext cx="5686943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Android Virtual Device , creación de emuladores para probra las aplicaciones</a:t>
            </a:r>
            <a:endParaRPr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mposite Functions by Slidesgo">
  <a:themeElements>
    <a:clrScheme name="Simple Light">
      <a:dk1>
        <a:srgbClr val="18134B"/>
      </a:dk1>
      <a:lt1>
        <a:srgbClr val="E6F2FF"/>
      </a:lt1>
      <a:dk2>
        <a:srgbClr val="FFFFFF"/>
      </a:dk2>
      <a:lt2>
        <a:srgbClr val="FB9803"/>
      </a:lt2>
      <a:accent1>
        <a:srgbClr val="FFE096"/>
      </a:accent1>
      <a:accent2>
        <a:srgbClr val="5B92F0"/>
      </a:accent2>
      <a:accent3>
        <a:srgbClr val="4402B9"/>
      </a:accent3>
      <a:accent4>
        <a:srgbClr val="7B2DD3"/>
      </a:accent4>
      <a:accent5>
        <a:srgbClr val="A5579D"/>
      </a:accent5>
      <a:accent6>
        <a:srgbClr val="FFFFFF"/>
      </a:accent6>
      <a:hlink>
        <a:srgbClr val="1813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593</Words>
  <Application>Microsoft Office PowerPoint</Application>
  <PresentationFormat>Presentación en pantalla (16:9)</PresentationFormat>
  <Paragraphs>116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Inter</vt:lpstr>
      <vt:lpstr>Arial</vt:lpstr>
      <vt:lpstr>Anaheim</vt:lpstr>
      <vt:lpstr>Poppins</vt:lpstr>
      <vt:lpstr>Composite Functions by Slidesgo</vt:lpstr>
      <vt:lpstr>Introducción al Desarrollo de Aplicaciones Móviles en Android  Joel Pérez Martínez</vt:lpstr>
      <vt:lpstr>Índice</vt:lpstr>
      <vt:lpstr>Introducción al Desarrollo de Aplicaciones Móviles en Android</vt:lpstr>
      <vt:lpstr>¿Qué es el Desarrollo de Aplicaciones Móviles?</vt:lpstr>
      <vt:lpstr>¿Porque desarrollar para Android?</vt:lpstr>
      <vt:lpstr>Herramientas esenciales para el comienzo</vt:lpstr>
      <vt:lpstr>Entornos de desarrollo integrado</vt:lpstr>
      <vt:lpstr>¿Que és un IDE especializado?</vt:lpstr>
      <vt:lpstr>Instalación del IDE</vt:lpstr>
      <vt:lpstr>Emuladores</vt:lpstr>
      <vt:lpstr>Un software que simula un dispositivo Android en tu computadora para probar tus aplicaciones.</vt:lpstr>
      <vt:lpstr>Como crear un emulador en Adroid Studio</vt:lpstr>
      <vt:lpstr>Configuraciones de Dispositivos Móviles</vt:lpstr>
      <vt:lpstr>Tipos de Dispositivos Móviles</vt:lpstr>
      <vt:lpstr>Dispositivos y Aplicaciones: ¿Qué Relación Existe?</vt:lpstr>
      <vt:lpstr>Diseño de Interfaces</vt:lpstr>
      <vt:lpstr>Imperativo    vs       Declarativo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Joel</dc:creator>
  <cp:lastModifiedBy>Joel Perez Martinez</cp:lastModifiedBy>
  <cp:revision>10</cp:revision>
  <dcterms:modified xsi:type="dcterms:W3CDTF">2024-10-29T10:36:02Z</dcterms:modified>
</cp:coreProperties>
</file>